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1" r:id="rId3"/>
  </p:sldMasterIdLst>
  <p:notesMasterIdLst>
    <p:notesMasterId r:id="rId35"/>
  </p:notesMasterIdLst>
  <p:sldIdLst>
    <p:sldId id="256" r:id="rId4"/>
    <p:sldId id="869" r:id="rId5"/>
    <p:sldId id="284" r:id="rId6"/>
    <p:sldId id="285" r:id="rId7"/>
    <p:sldId id="286" r:id="rId8"/>
    <p:sldId id="757" r:id="rId9"/>
    <p:sldId id="786" r:id="rId10"/>
    <p:sldId id="785" r:id="rId11"/>
    <p:sldId id="959" r:id="rId12"/>
    <p:sldId id="801" r:id="rId13"/>
    <p:sldId id="259" r:id="rId14"/>
    <p:sldId id="304" r:id="rId15"/>
    <p:sldId id="960" r:id="rId16"/>
    <p:sldId id="270" r:id="rId17"/>
    <p:sldId id="275" r:id="rId18"/>
    <p:sldId id="282" r:id="rId19"/>
    <p:sldId id="961" r:id="rId20"/>
    <p:sldId id="962" r:id="rId21"/>
    <p:sldId id="283" r:id="rId22"/>
    <p:sldId id="287" r:id="rId23"/>
    <p:sldId id="288" r:id="rId24"/>
    <p:sldId id="289" r:id="rId25"/>
    <p:sldId id="290" r:id="rId26"/>
    <p:sldId id="291" r:id="rId27"/>
    <p:sldId id="271" r:id="rId28"/>
    <p:sldId id="297" r:id="rId29"/>
    <p:sldId id="264" r:id="rId30"/>
    <p:sldId id="305" r:id="rId31"/>
    <p:sldId id="864" r:id="rId32"/>
    <p:sldId id="820" r:id="rId33"/>
    <p:sldId id="208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CE76F2-6D9E-4293-BA46-100D3DB943EF}" v="7" dt="2024-05-02T22:42:57.255"/>
    <p1510:client id="{E62A3DC4-8BED-40B1-BF18-A7D244247C82}" v="8" dt="2024-05-02T17:11:44.6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245"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Harvey" userId="70fe046ef2214650" providerId="LiveId" clId="{23CE76F2-6D9E-4293-BA46-100D3DB943EF}"/>
    <pc:docChg chg="undo custSel addSld delSld modSld">
      <pc:chgData name="Paul Harvey" userId="70fe046ef2214650" providerId="LiveId" clId="{23CE76F2-6D9E-4293-BA46-100D3DB943EF}" dt="2024-05-02T22:42:57.253" v="64"/>
      <pc:docMkLst>
        <pc:docMk/>
      </pc:docMkLst>
      <pc:sldChg chg="modSp mod">
        <pc:chgData name="Paul Harvey" userId="70fe046ef2214650" providerId="LiveId" clId="{23CE76F2-6D9E-4293-BA46-100D3DB943EF}" dt="2024-05-02T22:24:28.331" v="42" actId="20577"/>
        <pc:sldMkLst>
          <pc:docMk/>
          <pc:sldMk cId="1076072491" sldId="256"/>
        </pc:sldMkLst>
        <pc:spChg chg="mod">
          <ac:chgData name="Paul Harvey" userId="70fe046ef2214650" providerId="LiveId" clId="{23CE76F2-6D9E-4293-BA46-100D3DB943EF}" dt="2024-05-02T22:24:09.096" v="3"/>
          <ac:spMkLst>
            <pc:docMk/>
            <pc:sldMk cId="1076072491" sldId="256"/>
            <ac:spMk id="2" creationId="{E0179E89-BD23-5890-EF7B-500E6853FDBE}"/>
          </ac:spMkLst>
        </pc:spChg>
        <pc:spChg chg="mod">
          <ac:chgData name="Paul Harvey" userId="70fe046ef2214650" providerId="LiveId" clId="{23CE76F2-6D9E-4293-BA46-100D3DB943EF}" dt="2024-05-02T22:24:28.331" v="42" actId="20577"/>
          <ac:spMkLst>
            <pc:docMk/>
            <pc:sldMk cId="1076072491" sldId="256"/>
            <ac:spMk id="3" creationId="{E2B5120F-C987-1896-A4CA-5B716B2F27D9}"/>
          </ac:spMkLst>
        </pc:spChg>
      </pc:sldChg>
      <pc:sldChg chg="modSp add mod">
        <pc:chgData name="Paul Harvey" userId="70fe046ef2214650" providerId="LiveId" clId="{23CE76F2-6D9E-4293-BA46-100D3DB943EF}" dt="2024-05-02T22:29:53.620" v="56" actId="122"/>
        <pc:sldMkLst>
          <pc:docMk/>
          <pc:sldMk cId="1803949833" sldId="259"/>
        </pc:sldMkLst>
        <pc:spChg chg="mod">
          <ac:chgData name="Paul Harvey" userId="70fe046ef2214650" providerId="LiveId" clId="{23CE76F2-6D9E-4293-BA46-100D3DB943EF}" dt="2024-05-02T22:29:53.620" v="56" actId="122"/>
          <ac:spMkLst>
            <pc:docMk/>
            <pc:sldMk cId="1803949833" sldId="259"/>
            <ac:spMk id="4" creationId="{BC1CC6FD-7A3D-0521-E310-4A9E01F51C3A}"/>
          </ac:spMkLst>
        </pc:spChg>
      </pc:sldChg>
      <pc:sldChg chg="add">
        <pc:chgData name="Paul Harvey" userId="70fe046ef2214650" providerId="LiveId" clId="{23CE76F2-6D9E-4293-BA46-100D3DB943EF}" dt="2024-05-02T22:31:51.567" v="58"/>
        <pc:sldMkLst>
          <pc:docMk/>
          <pc:sldMk cId="1727681999" sldId="264"/>
        </pc:sldMkLst>
      </pc:sldChg>
      <pc:sldChg chg="add">
        <pc:chgData name="Paul Harvey" userId="70fe046ef2214650" providerId="LiveId" clId="{23CE76F2-6D9E-4293-BA46-100D3DB943EF}" dt="2024-05-02T22:31:51.567" v="58"/>
        <pc:sldMkLst>
          <pc:docMk/>
          <pc:sldMk cId="119004655" sldId="270"/>
        </pc:sldMkLst>
      </pc:sldChg>
      <pc:sldChg chg="add">
        <pc:chgData name="Paul Harvey" userId="70fe046ef2214650" providerId="LiveId" clId="{23CE76F2-6D9E-4293-BA46-100D3DB943EF}" dt="2024-05-02T22:31:51.567" v="58"/>
        <pc:sldMkLst>
          <pc:docMk/>
          <pc:sldMk cId="1376933000" sldId="271"/>
        </pc:sldMkLst>
      </pc:sldChg>
      <pc:sldChg chg="add">
        <pc:chgData name="Paul Harvey" userId="70fe046ef2214650" providerId="LiveId" clId="{23CE76F2-6D9E-4293-BA46-100D3DB943EF}" dt="2024-05-02T22:31:51.567" v="58"/>
        <pc:sldMkLst>
          <pc:docMk/>
          <pc:sldMk cId="1878486190" sldId="275"/>
        </pc:sldMkLst>
      </pc:sldChg>
      <pc:sldChg chg="add">
        <pc:chgData name="Paul Harvey" userId="70fe046ef2214650" providerId="LiveId" clId="{23CE76F2-6D9E-4293-BA46-100D3DB943EF}" dt="2024-05-02T22:31:51.567" v="58"/>
        <pc:sldMkLst>
          <pc:docMk/>
          <pc:sldMk cId="4069023461" sldId="282"/>
        </pc:sldMkLst>
      </pc:sldChg>
      <pc:sldChg chg="add">
        <pc:chgData name="Paul Harvey" userId="70fe046ef2214650" providerId="LiveId" clId="{23CE76F2-6D9E-4293-BA46-100D3DB943EF}" dt="2024-05-02T22:31:51.567" v="58"/>
        <pc:sldMkLst>
          <pc:docMk/>
          <pc:sldMk cId="1354212990" sldId="283"/>
        </pc:sldMkLst>
      </pc:sldChg>
      <pc:sldChg chg="add">
        <pc:chgData name="Paul Harvey" userId="70fe046ef2214650" providerId="LiveId" clId="{23CE76F2-6D9E-4293-BA46-100D3DB943EF}" dt="2024-05-02T22:31:51.567" v="58"/>
        <pc:sldMkLst>
          <pc:docMk/>
          <pc:sldMk cId="968513312" sldId="287"/>
        </pc:sldMkLst>
      </pc:sldChg>
      <pc:sldChg chg="add">
        <pc:chgData name="Paul Harvey" userId="70fe046ef2214650" providerId="LiveId" clId="{23CE76F2-6D9E-4293-BA46-100D3DB943EF}" dt="2024-05-02T22:31:51.567" v="58"/>
        <pc:sldMkLst>
          <pc:docMk/>
          <pc:sldMk cId="2904770166" sldId="288"/>
        </pc:sldMkLst>
      </pc:sldChg>
      <pc:sldChg chg="add">
        <pc:chgData name="Paul Harvey" userId="70fe046ef2214650" providerId="LiveId" clId="{23CE76F2-6D9E-4293-BA46-100D3DB943EF}" dt="2024-05-02T22:31:51.567" v="58"/>
        <pc:sldMkLst>
          <pc:docMk/>
          <pc:sldMk cId="774572345" sldId="289"/>
        </pc:sldMkLst>
      </pc:sldChg>
      <pc:sldChg chg="add">
        <pc:chgData name="Paul Harvey" userId="70fe046ef2214650" providerId="LiveId" clId="{23CE76F2-6D9E-4293-BA46-100D3DB943EF}" dt="2024-05-02T22:31:51.567" v="58"/>
        <pc:sldMkLst>
          <pc:docMk/>
          <pc:sldMk cId="3210364512" sldId="290"/>
        </pc:sldMkLst>
      </pc:sldChg>
      <pc:sldChg chg="add">
        <pc:chgData name="Paul Harvey" userId="70fe046ef2214650" providerId="LiveId" clId="{23CE76F2-6D9E-4293-BA46-100D3DB943EF}" dt="2024-05-02T22:31:51.567" v="58"/>
        <pc:sldMkLst>
          <pc:docMk/>
          <pc:sldMk cId="2518662496" sldId="291"/>
        </pc:sldMkLst>
      </pc:sldChg>
      <pc:sldChg chg="add">
        <pc:chgData name="Paul Harvey" userId="70fe046ef2214650" providerId="LiveId" clId="{23CE76F2-6D9E-4293-BA46-100D3DB943EF}" dt="2024-05-02T22:31:51.567" v="58"/>
        <pc:sldMkLst>
          <pc:docMk/>
          <pc:sldMk cId="1193246226" sldId="297"/>
        </pc:sldMkLst>
      </pc:sldChg>
      <pc:sldChg chg="add">
        <pc:chgData name="Paul Harvey" userId="70fe046ef2214650" providerId="LiveId" clId="{23CE76F2-6D9E-4293-BA46-100D3DB943EF}" dt="2024-05-02T22:31:18.887" v="57"/>
        <pc:sldMkLst>
          <pc:docMk/>
          <pc:sldMk cId="2139570108" sldId="304"/>
        </pc:sldMkLst>
      </pc:sldChg>
      <pc:sldChg chg="add">
        <pc:chgData name="Paul Harvey" userId="70fe046ef2214650" providerId="LiveId" clId="{23CE76F2-6D9E-4293-BA46-100D3DB943EF}" dt="2024-05-02T22:31:51.567" v="58"/>
        <pc:sldMkLst>
          <pc:docMk/>
          <pc:sldMk cId="2691223879" sldId="305"/>
        </pc:sldMkLst>
      </pc:sldChg>
      <pc:sldChg chg="add del">
        <pc:chgData name="Paul Harvey" userId="70fe046ef2214650" providerId="LiveId" clId="{23CE76F2-6D9E-4293-BA46-100D3DB943EF}" dt="2024-05-02T22:32:00.521" v="59" actId="47"/>
        <pc:sldMkLst>
          <pc:docMk/>
          <pc:sldMk cId="674598315" sldId="308"/>
        </pc:sldMkLst>
      </pc:sldChg>
      <pc:sldChg chg="add">
        <pc:chgData name="Paul Harvey" userId="70fe046ef2214650" providerId="LiveId" clId="{23CE76F2-6D9E-4293-BA46-100D3DB943EF}" dt="2024-05-02T22:42:57.253" v="64"/>
        <pc:sldMkLst>
          <pc:docMk/>
          <pc:sldMk cId="2560141812" sldId="820"/>
        </pc:sldMkLst>
      </pc:sldChg>
      <pc:sldChg chg="add">
        <pc:chgData name="Paul Harvey" userId="70fe046ef2214650" providerId="LiveId" clId="{23CE76F2-6D9E-4293-BA46-100D3DB943EF}" dt="2024-05-02T22:34:27.802" v="60"/>
        <pc:sldMkLst>
          <pc:docMk/>
          <pc:sldMk cId="3584494854" sldId="864"/>
        </pc:sldMkLst>
      </pc:sldChg>
      <pc:sldChg chg="add">
        <pc:chgData name="Paul Harvey" userId="70fe046ef2214650" providerId="LiveId" clId="{23CE76F2-6D9E-4293-BA46-100D3DB943EF}" dt="2024-05-02T22:31:51.567" v="58"/>
        <pc:sldMkLst>
          <pc:docMk/>
          <pc:sldMk cId="1713482302" sldId="960"/>
        </pc:sldMkLst>
      </pc:sldChg>
      <pc:sldChg chg="add">
        <pc:chgData name="Paul Harvey" userId="70fe046ef2214650" providerId="LiveId" clId="{23CE76F2-6D9E-4293-BA46-100D3DB943EF}" dt="2024-05-02T22:31:51.567" v="58"/>
        <pc:sldMkLst>
          <pc:docMk/>
          <pc:sldMk cId="843186846" sldId="961"/>
        </pc:sldMkLst>
      </pc:sldChg>
      <pc:sldChg chg="add">
        <pc:chgData name="Paul Harvey" userId="70fe046ef2214650" providerId="LiveId" clId="{23CE76F2-6D9E-4293-BA46-100D3DB943EF}" dt="2024-05-02T22:31:51.567" v="58"/>
        <pc:sldMkLst>
          <pc:docMk/>
          <pc:sldMk cId="1654761259" sldId="962"/>
        </pc:sldMkLst>
      </pc:sldChg>
      <pc:sldChg chg="add del">
        <pc:chgData name="Paul Harvey" userId="70fe046ef2214650" providerId="LiveId" clId="{23CE76F2-6D9E-4293-BA46-100D3DB943EF}" dt="2024-05-02T22:42:28.593" v="62" actId="47"/>
        <pc:sldMkLst>
          <pc:docMk/>
          <pc:sldMk cId="4215249055" sldId="963"/>
        </pc:sldMkLst>
      </pc:sldChg>
      <pc:sldChg chg="add">
        <pc:chgData name="Paul Harvey" userId="70fe046ef2214650" providerId="LiveId" clId="{23CE76F2-6D9E-4293-BA46-100D3DB943EF}" dt="2024-05-02T22:42:34.110" v="63"/>
        <pc:sldMkLst>
          <pc:docMk/>
          <pc:sldMk cId="1802262086" sldId="2089"/>
        </pc:sldMkLst>
      </pc:sldChg>
      <pc:sldMasterChg chg="delSldLayout">
        <pc:chgData name="Paul Harvey" userId="70fe046ef2214650" providerId="LiveId" clId="{23CE76F2-6D9E-4293-BA46-100D3DB943EF}" dt="2024-05-02T22:42:28.593" v="62" actId="47"/>
        <pc:sldMasterMkLst>
          <pc:docMk/>
          <pc:sldMasterMk cId="2921464760" sldId="2147483671"/>
        </pc:sldMasterMkLst>
        <pc:sldLayoutChg chg="del">
          <pc:chgData name="Paul Harvey" userId="70fe046ef2214650" providerId="LiveId" clId="{23CE76F2-6D9E-4293-BA46-100D3DB943EF}" dt="2024-05-02T22:42:28.593" v="62" actId="47"/>
          <pc:sldLayoutMkLst>
            <pc:docMk/>
            <pc:sldMasterMk cId="2921464760" sldId="2147483671"/>
            <pc:sldLayoutMk cId="3429784586" sldId="2147483686"/>
          </pc:sldLayoutMkLst>
        </pc:sldLayoutChg>
      </pc:sldMasterChg>
    </pc:docChg>
  </pc:docChgLst>
  <pc:docChgLst>
    <pc:chgData name="Paul Harvey" userId="70fe046ef2214650" providerId="LiveId" clId="{E62A3DC4-8BED-40B1-BF18-A7D244247C82}"/>
    <pc:docChg chg="addSld delSld modSld">
      <pc:chgData name="Paul Harvey" userId="70fe046ef2214650" providerId="LiveId" clId="{E62A3DC4-8BED-40B1-BF18-A7D244247C82}" dt="2024-05-02T17:11:06.092" v="9" actId="47"/>
      <pc:docMkLst>
        <pc:docMk/>
      </pc:docMkLst>
      <pc:sldChg chg="new">
        <pc:chgData name="Paul Harvey" userId="70fe046ef2214650" providerId="LiveId" clId="{E62A3DC4-8BED-40B1-BF18-A7D244247C82}" dt="2024-05-02T17:07:57.814" v="0" actId="680"/>
        <pc:sldMkLst>
          <pc:docMk/>
          <pc:sldMk cId="1076072491" sldId="256"/>
        </pc:sldMkLst>
      </pc:sldChg>
      <pc:sldChg chg="add del">
        <pc:chgData name="Paul Harvey" userId="70fe046ef2214650" providerId="LiveId" clId="{E62A3DC4-8BED-40B1-BF18-A7D244247C82}" dt="2024-05-02T17:08:09.961" v="2"/>
        <pc:sldMkLst>
          <pc:docMk/>
          <pc:sldMk cId="690690729" sldId="284"/>
        </pc:sldMkLst>
      </pc:sldChg>
      <pc:sldChg chg="add del">
        <pc:chgData name="Paul Harvey" userId="70fe046ef2214650" providerId="LiveId" clId="{E62A3DC4-8BED-40B1-BF18-A7D244247C82}" dt="2024-05-02T17:08:09.961" v="2"/>
        <pc:sldMkLst>
          <pc:docMk/>
          <pc:sldMk cId="59634301" sldId="285"/>
        </pc:sldMkLst>
      </pc:sldChg>
      <pc:sldChg chg="add del">
        <pc:chgData name="Paul Harvey" userId="70fe046ef2214650" providerId="LiveId" clId="{E62A3DC4-8BED-40B1-BF18-A7D244247C82}" dt="2024-05-02T17:08:09.961" v="2"/>
        <pc:sldMkLst>
          <pc:docMk/>
          <pc:sldMk cId="1242824997" sldId="286"/>
        </pc:sldMkLst>
      </pc:sldChg>
      <pc:sldChg chg="delSp add del setBg delDesignElem">
        <pc:chgData name="Paul Harvey" userId="70fe046ef2214650" providerId="LiveId" clId="{E62A3DC4-8BED-40B1-BF18-A7D244247C82}" dt="2024-05-02T17:11:03.379" v="8" actId="47"/>
        <pc:sldMkLst>
          <pc:docMk/>
          <pc:sldMk cId="1300847369" sldId="757"/>
        </pc:sldMkLst>
        <pc:spChg chg="del">
          <ac:chgData name="Paul Harvey" userId="70fe046ef2214650" providerId="LiveId" clId="{E62A3DC4-8BED-40B1-BF18-A7D244247C82}" dt="2024-05-02T17:10:58.800" v="6"/>
          <ac:spMkLst>
            <pc:docMk/>
            <pc:sldMk cId="1300847369" sldId="757"/>
            <ac:spMk id="73" creationId="{B4D3D850-2041-4B7C-AED9-54DA385B14F7}"/>
          </ac:spMkLst>
        </pc:spChg>
        <pc:spChg chg="del">
          <ac:chgData name="Paul Harvey" userId="70fe046ef2214650" providerId="LiveId" clId="{E62A3DC4-8BED-40B1-BF18-A7D244247C82}" dt="2024-05-02T17:10:58.800" v="6"/>
          <ac:spMkLst>
            <pc:docMk/>
            <pc:sldMk cId="1300847369" sldId="757"/>
            <ac:spMk id="75" creationId="{B497CCB5-5FC2-473C-AFCC-2430CEF1DF71}"/>
          </ac:spMkLst>
        </pc:spChg>
        <pc:spChg chg="del">
          <ac:chgData name="Paul Harvey" userId="70fe046ef2214650" providerId="LiveId" clId="{E62A3DC4-8BED-40B1-BF18-A7D244247C82}" dt="2024-05-02T17:10:58.800" v="6"/>
          <ac:spMkLst>
            <pc:docMk/>
            <pc:sldMk cId="1300847369" sldId="757"/>
            <ac:spMk id="77" creationId="{599C8C75-BFDF-44E7-A028-EEB5EDD58817}"/>
          </ac:spMkLst>
        </pc:spChg>
      </pc:sldChg>
      <pc:sldChg chg="add del">
        <pc:chgData name="Paul Harvey" userId="70fe046ef2214650" providerId="LiveId" clId="{E62A3DC4-8BED-40B1-BF18-A7D244247C82}" dt="2024-05-02T17:11:03.379" v="8" actId="47"/>
        <pc:sldMkLst>
          <pc:docMk/>
          <pc:sldMk cId="3865145972" sldId="786"/>
        </pc:sldMkLst>
      </pc:sldChg>
      <pc:sldChg chg="add del">
        <pc:chgData name="Paul Harvey" userId="70fe046ef2214650" providerId="LiveId" clId="{E62A3DC4-8BED-40B1-BF18-A7D244247C82}" dt="2024-05-02T17:08:09.961" v="2"/>
        <pc:sldMkLst>
          <pc:docMk/>
          <pc:sldMk cId="1803419067" sldId="869"/>
        </pc:sldMkLst>
      </pc:sldChg>
      <pc:sldChg chg="new del">
        <pc:chgData name="Paul Harvey" userId="70fe046ef2214650" providerId="LiveId" clId="{E62A3DC4-8BED-40B1-BF18-A7D244247C82}" dt="2024-05-02T17:11:00.095" v="7" actId="47"/>
        <pc:sldMkLst>
          <pc:docMk/>
          <pc:sldMk cId="2113731200" sldId="870"/>
        </pc:sldMkLst>
      </pc:sldChg>
      <pc:sldChg chg="add del">
        <pc:chgData name="Paul Harvey" userId="70fe046ef2214650" providerId="LiveId" clId="{E62A3DC4-8BED-40B1-BF18-A7D244247C82}" dt="2024-05-02T17:11:06.092" v="9" actId="47"/>
        <pc:sldMkLst>
          <pc:docMk/>
          <pc:sldMk cId="1291757212" sldId="959"/>
        </pc:sldMkLst>
      </pc:sldChg>
      <pc:sldMasterChg chg="delSldLayout">
        <pc:chgData name="Paul Harvey" userId="70fe046ef2214650" providerId="LiveId" clId="{E62A3DC4-8BED-40B1-BF18-A7D244247C82}" dt="2024-05-02T17:11:06.092" v="9" actId="47"/>
        <pc:sldMasterMkLst>
          <pc:docMk/>
          <pc:sldMasterMk cId="2925158938" sldId="2147483660"/>
        </pc:sldMasterMkLst>
        <pc:sldLayoutChg chg="del">
          <pc:chgData name="Paul Harvey" userId="70fe046ef2214650" providerId="LiveId" clId="{E62A3DC4-8BED-40B1-BF18-A7D244247C82}" dt="2024-05-02T17:11:06.092" v="9" actId="47"/>
          <pc:sldLayoutMkLst>
            <pc:docMk/>
            <pc:sldMasterMk cId="2925158938" sldId="2147483660"/>
            <pc:sldLayoutMk cId="1371403449" sldId="2147483671"/>
          </pc:sldLayoutMkLst>
        </pc:sldLayoutChg>
        <pc:sldLayoutChg chg="del">
          <pc:chgData name="Paul Harvey" userId="70fe046ef2214650" providerId="LiveId" clId="{E62A3DC4-8BED-40B1-BF18-A7D244247C82}" dt="2024-05-02T17:11:03.379" v="8" actId="47"/>
          <pc:sldLayoutMkLst>
            <pc:docMk/>
            <pc:sldMasterMk cId="2925158938" sldId="2147483660"/>
            <pc:sldLayoutMk cId="1592120338"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A7BBB8-5C03-43ED-9B7F-DE37F93576AC}" type="datetimeFigureOut">
              <a:rPr lang="en-GB" smtClean="0"/>
              <a:t>02/05/2024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2E2A9F-519E-4393-9B08-3885BD4A144A}" type="slidenum">
              <a:rPr lang="en-GB" smtClean="0"/>
              <a:t>‹#›</a:t>
            </a:fld>
            <a:endParaRPr lang="en-GB"/>
          </a:p>
        </p:txBody>
      </p:sp>
    </p:spTree>
    <p:extLst>
      <p:ext uri="{BB962C8B-B14F-4D97-AF65-F5344CB8AC3E}">
        <p14:creationId xmlns:p14="http://schemas.microsoft.com/office/powerpoint/2010/main" val="3916268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https://tech.co/news/steets-littered-adult-pokemon-go-players-2016-07</a:t>
            </a:r>
          </a:p>
          <a:p>
            <a:r>
              <a:rPr lang="en-GB" dirty="0"/>
              <a:t>https://www.sadanduseless.com/evil-iphones/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C1F4DE-9EEB-4198-9BBA-4CD9D2ABC1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620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71F3-6940-6409-0354-E2ED9F29E1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DA56663-3ECF-6BE5-814C-431B8E4758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AFBB0D0-31D3-3B3E-CE2B-52154FE23091}"/>
              </a:ext>
            </a:extLst>
          </p:cNvPr>
          <p:cNvSpPr>
            <a:spLocks noGrp="1"/>
          </p:cNvSpPr>
          <p:nvPr>
            <p:ph type="dt" sz="half" idx="10"/>
          </p:nvPr>
        </p:nvSpPr>
        <p:spPr/>
        <p:txBody>
          <a:bodyPr/>
          <a:lstStyle/>
          <a:p>
            <a:fld id="{D5DFB67F-CD65-49A6-BC87-FD3BCEB7C1CD}" type="datetimeFigureOut">
              <a:rPr lang="en-GB" smtClean="0"/>
              <a:t>02/05/2024</a:t>
            </a:fld>
            <a:endParaRPr lang="en-GB"/>
          </a:p>
        </p:txBody>
      </p:sp>
      <p:sp>
        <p:nvSpPr>
          <p:cNvPr id="5" name="Footer Placeholder 4">
            <a:extLst>
              <a:ext uri="{FF2B5EF4-FFF2-40B4-BE49-F238E27FC236}">
                <a16:creationId xmlns:a16="http://schemas.microsoft.com/office/drawing/2014/main" id="{8375E3BE-BC50-FE00-2026-A55DBCAF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B2EBC5-C9C2-A2CF-F217-6E992D07250C}"/>
              </a:ext>
            </a:extLst>
          </p:cNvPr>
          <p:cNvSpPr>
            <a:spLocks noGrp="1"/>
          </p:cNvSpPr>
          <p:nvPr>
            <p:ph type="sldNum" sz="quarter" idx="12"/>
          </p:nvPr>
        </p:nvSpPr>
        <p:spPr/>
        <p:txBody>
          <a:bodyPr/>
          <a:lstStyle/>
          <a:p>
            <a:fld id="{C1CC3E1B-AB1C-44F1-A32F-C9C7CB1E2CE2}" type="slidenum">
              <a:rPr lang="en-GB" smtClean="0"/>
              <a:t>‹#›</a:t>
            </a:fld>
            <a:endParaRPr lang="en-GB"/>
          </a:p>
        </p:txBody>
      </p:sp>
    </p:spTree>
    <p:extLst>
      <p:ext uri="{BB962C8B-B14F-4D97-AF65-F5344CB8AC3E}">
        <p14:creationId xmlns:p14="http://schemas.microsoft.com/office/powerpoint/2010/main" val="1894878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0B6E7-A8A0-40E4-7B58-934824C621C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B89DA61-8AEC-14E4-819A-6D9B0B45A8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8055AA-48B2-5CC5-1DEA-830599256A72}"/>
              </a:ext>
            </a:extLst>
          </p:cNvPr>
          <p:cNvSpPr>
            <a:spLocks noGrp="1"/>
          </p:cNvSpPr>
          <p:nvPr>
            <p:ph type="dt" sz="half" idx="10"/>
          </p:nvPr>
        </p:nvSpPr>
        <p:spPr/>
        <p:txBody>
          <a:bodyPr/>
          <a:lstStyle/>
          <a:p>
            <a:fld id="{D5DFB67F-CD65-49A6-BC87-FD3BCEB7C1CD}" type="datetimeFigureOut">
              <a:rPr lang="en-GB" smtClean="0"/>
              <a:t>02/05/2024</a:t>
            </a:fld>
            <a:endParaRPr lang="en-GB"/>
          </a:p>
        </p:txBody>
      </p:sp>
      <p:sp>
        <p:nvSpPr>
          <p:cNvPr id="5" name="Footer Placeholder 4">
            <a:extLst>
              <a:ext uri="{FF2B5EF4-FFF2-40B4-BE49-F238E27FC236}">
                <a16:creationId xmlns:a16="http://schemas.microsoft.com/office/drawing/2014/main" id="{1E22C968-658A-1228-0BE5-7A63F1D706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CBD009-9DBC-30A3-51F7-05EDAF99527D}"/>
              </a:ext>
            </a:extLst>
          </p:cNvPr>
          <p:cNvSpPr>
            <a:spLocks noGrp="1"/>
          </p:cNvSpPr>
          <p:nvPr>
            <p:ph type="sldNum" sz="quarter" idx="12"/>
          </p:nvPr>
        </p:nvSpPr>
        <p:spPr/>
        <p:txBody>
          <a:bodyPr/>
          <a:lstStyle/>
          <a:p>
            <a:fld id="{C1CC3E1B-AB1C-44F1-A32F-C9C7CB1E2CE2}" type="slidenum">
              <a:rPr lang="en-GB" smtClean="0"/>
              <a:t>‹#›</a:t>
            </a:fld>
            <a:endParaRPr lang="en-GB"/>
          </a:p>
        </p:txBody>
      </p:sp>
    </p:spTree>
    <p:extLst>
      <p:ext uri="{BB962C8B-B14F-4D97-AF65-F5344CB8AC3E}">
        <p14:creationId xmlns:p14="http://schemas.microsoft.com/office/powerpoint/2010/main" val="3673755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AB99F9-EAEA-523E-377E-7F8A26627C3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BE59B2B-832E-B7DA-40E8-5BE99D68CE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443E103-31DB-1C02-C7CD-ACD1CAEEBFD7}"/>
              </a:ext>
            </a:extLst>
          </p:cNvPr>
          <p:cNvSpPr>
            <a:spLocks noGrp="1"/>
          </p:cNvSpPr>
          <p:nvPr>
            <p:ph type="dt" sz="half" idx="10"/>
          </p:nvPr>
        </p:nvSpPr>
        <p:spPr/>
        <p:txBody>
          <a:bodyPr/>
          <a:lstStyle/>
          <a:p>
            <a:fld id="{D5DFB67F-CD65-49A6-BC87-FD3BCEB7C1CD}" type="datetimeFigureOut">
              <a:rPr lang="en-GB" smtClean="0"/>
              <a:t>02/05/2024</a:t>
            </a:fld>
            <a:endParaRPr lang="en-GB"/>
          </a:p>
        </p:txBody>
      </p:sp>
      <p:sp>
        <p:nvSpPr>
          <p:cNvPr id="5" name="Footer Placeholder 4">
            <a:extLst>
              <a:ext uri="{FF2B5EF4-FFF2-40B4-BE49-F238E27FC236}">
                <a16:creationId xmlns:a16="http://schemas.microsoft.com/office/drawing/2014/main" id="{EB56AFCB-88D8-498D-D0D6-58C2AD6286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9696E7-38B6-D107-C500-5CC721055D5B}"/>
              </a:ext>
            </a:extLst>
          </p:cNvPr>
          <p:cNvSpPr>
            <a:spLocks noGrp="1"/>
          </p:cNvSpPr>
          <p:nvPr>
            <p:ph type="sldNum" sz="quarter" idx="12"/>
          </p:nvPr>
        </p:nvSpPr>
        <p:spPr/>
        <p:txBody>
          <a:bodyPr/>
          <a:lstStyle/>
          <a:p>
            <a:fld id="{C1CC3E1B-AB1C-44F1-A32F-C9C7CB1E2CE2}" type="slidenum">
              <a:rPr lang="en-GB" smtClean="0"/>
              <a:t>‹#›</a:t>
            </a:fld>
            <a:endParaRPr lang="en-GB"/>
          </a:p>
        </p:txBody>
      </p:sp>
    </p:spTree>
    <p:extLst>
      <p:ext uri="{BB962C8B-B14F-4D97-AF65-F5344CB8AC3E}">
        <p14:creationId xmlns:p14="http://schemas.microsoft.com/office/powerpoint/2010/main" val="2133401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559E32-3873-7D45-B9C6-C4F839B303D0}"/>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
        <p:nvSpPr>
          <p:cNvPr id="11" name="Picture Placeholder 2">
            <a:extLst>
              <a:ext uri="{FF2B5EF4-FFF2-40B4-BE49-F238E27FC236}">
                <a16:creationId xmlns:a16="http://schemas.microsoft.com/office/drawing/2014/main" id="{81BC6CA5-FB54-8746-B1B1-0D09602CEAEC}"/>
              </a:ext>
            </a:extLst>
          </p:cNvPr>
          <p:cNvSpPr>
            <a:spLocks noGrp="1"/>
          </p:cNvSpPr>
          <p:nvPr>
            <p:ph type="pic" sz="quarter" idx="13"/>
          </p:nvPr>
        </p:nvSpPr>
        <p:spPr>
          <a:xfrm>
            <a:off x="-1" y="1699336"/>
            <a:ext cx="2452283" cy="4575733"/>
          </a:xfrm>
          <a:prstGeom prst="rect">
            <a:avLst/>
          </a:prstGeom>
        </p:spPr>
        <p:txBody>
          <a:bodyPr/>
          <a:lstStyle>
            <a:lvl1pPr>
              <a:defRPr>
                <a:solidFill>
                  <a:srgbClr val="003560"/>
                </a:solidFill>
                <a:latin typeface="Arial" panose="020B0604020202020204" pitchFamily="34" charset="0"/>
                <a:cs typeface="Arial" panose="020B0604020202020204" pitchFamily="34" charset="0"/>
              </a:defRPr>
            </a:lvl1pPr>
          </a:lstStyle>
          <a:p>
            <a:r>
              <a:rPr lang="en-GB"/>
              <a:t>Click icon to add picture</a:t>
            </a:r>
            <a:endParaRPr lang="en-US" dirty="0"/>
          </a:p>
        </p:txBody>
      </p:sp>
      <p:sp>
        <p:nvSpPr>
          <p:cNvPr id="12" name="Text Placeholder 6">
            <a:extLst>
              <a:ext uri="{FF2B5EF4-FFF2-40B4-BE49-F238E27FC236}">
                <a16:creationId xmlns:a16="http://schemas.microsoft.com/office/drawing/2014/main" id="{1DECEF87-946C-834D-8550-61FE3D91A5E9}"/>
              </a:ext>
            </a:extLst>
          </p:cNvPr>
          <p:cNvSpPr>
            <a:spLocks noGrp="1"/>
          </p:cNvSpPr>
          <p:nvPr>
            <p:ph type="body" sz="quarter" idx="14" hasCustomPrompt="1"/>
          </p:nvPr>
        </p:nvSpPr>
        <p:spPr>
          <a:xfrm>
            <a:off x="2549235" y="1705343"/>
            <a:ext cx="9210963" cy="4526124"/>
          </a:xfrm>
          <a:prstGeom prst="rect">
            <a:avLst/>
          </a:prstGeom>
        </p:spPr>
        <p:txBody>
          <a:bodyPr/>
          <a:lstStyle>
            <a:lvl1pPr>
              <a:defRPr sz="2400">
                <a:solidFill>
                  <a:srgbClr val="003560"/>
                </a:solidFill>
                <a:latin typeface="Arial" panose="020B0604020202020204" pitchFamily="34" charset="0"/>
                <a:cs typeface="Arial" panose="020B0604020202020204" pitchFamily="34" charset="0"/>
              </a:defRPr>
            </a:lvl1pPr>
            <a:lvl2pPr>
              <a:defRPr sz="2400">
                <a:solidFill>
                  <a:srgbClr val="003560"/>
                </a:solidFill>
                <a:latin typeface="Arial" panose="020B0604020202020204" pitchFamily="34" charset="0"/>
                <a:cs typeface="Arial" panose="020B0604020202020204" pitchFamily="34" charset="0"/>
              </a:defRPr>
            </a:lvl2pPr>
            <a:lvl3pPr>
              <a:defRPr sz="2400" b="0">
                <a:solidFill>
                  <a:srgbClr val="003560"/>
                </a:solidFill>
                <a:latin typeface="Arial" panose="020B0604020202020204" pitchFamily="34" charset="0"/>
                <a:cs typeface="Arial" panose="020B0604020202020204" pitchFamily="34" charset="0"/>
              </a:defRPr>
            </a:lvl3pPr>
            <a:lvl4pPr>
              <a:defRPr sz="2400">
                <a:solidFill>
                  <a:srgbClr val="003560"/>
                </a:solidFill>
                <a:latin typeface="Arial" panose="020B0604020202020204" pitchFamily="34" charset="0"/>
                <a:cs typeface="Arial" panose="020B0604020202020204" pitchFamily="34" charset="0"/>
              </a:defRPr>
            </a:lvl4pPr>
            <a:lvl5pPr>
              <a:defRPr sz="2400">
                <a:solidFill>
                  <a:srgbClr val="003560"/>
                </a:solidFill>
                <a:latin typeface="Arial" panose="020B0604020202020204" pitchFamily="34" charset="0"/>
                <a:cs typeface="Arial" panose="020B0604020202020204" pitchFamily="34" charset="0"/>
              </a:defRPr>
            </a:lvl5pPr>
          </a:lstStyle>
          <a:p>
            <a:pPr lvl="0"/>
            <a:r>
              <a:rPr lang="en-GB" dirty="0"/>
              <a:t>Body text Arial 24pt</a:t>
            </a:r>
            <a:endParaRPr lang="en-US" dirty="0"/>
          </a:p>
        </p:txBody>
      </p:sp>
    </p:spTree>
    <p:extLst>
      <p:ext uri="{BB962C8B-B14F-4D97-AF65-F5344CB8AC3E}">
        <p14:creationId xmlns:p14="http://schemas.microsoft.com/office/powerpoint/2010/main" val="1067730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3BB4406-02B4-284F-84C5-A21F22E6BA49}"/>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
        <p:nvSpPr>
          <p:cNvPr id="11" name="Content Placeholder 7">
            <a:extLst>
              <a:ext uri="{FF2B5EF4-FFF2-40B4-BE49-F238E27FC236}">
                <a16:creationId xmlns:a16="http://schemas.microsoft.com/office/drawing/2014/main" id="{5FEA054A-F191-E34B-8C26-BA11F3F0C090}"/>
              </a:ext>
            </a:extLst>
          </p:cNvPr>
          <p:cNvSpPr>
            <a:spLocks noGrp="1"/>
          </p:cNvSpPr>
          <p:nvPr>
            <p:ph sz="quarter" idx="13"/>
          </p:nvPr>
        </p:nvSpPr>
        <p:spPr>
          <a:xfrm>
            <a:off x="285750" y="1627188"/>
            <a:ext cx="11474450" cy="4606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701461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ual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itle 1">
            <a:extLst>
              <a:ext uri="{FF2B5EF4-FFF2-40B4-BE49-F238E27FC236}">
                <a16:creationId xmlns:a16="http://schemas.microsoft.com/office/drawing/2014/main" id="{3EE31514-F8EA-5D4E-B45D-65DD78DBE34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2061622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Title 1">
            <a:extLst>
              <a:ext uri="{FF2B5EF4-FFF2-40B4-BE49-F238E27FC236}">
                <a16:creationId xmlns:a16="http://schemas.microsoft.com/office/drawing/2014/main" id="{191D55F9-A3F2-1242-A5F3-5AAACC9DB3A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13349394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90418" y="1657926"/>
            <a:ext cx="6629400" cy="789709"/>
          </a:xfrm>
        </p:spPr>
        <p:txBody>
          <a:bodyPr anchor="t">
            <a:normAutofit/>
          </a:bodyPr>
          <a:lstStyle>
            <a:lvl1pPr algn="l">
              <a:defRPr sz="2800">
                <a:solidFill>
                  <a:schemeClr val="accent1">
                    <a:lumMod val="50000"/>
                  </a:schemeClr>
                </a:solidFill>
                <a:latin typeface="Arial" panose="020B0604020202020204" pitchFamily="34" charset="0"/>
                <a:cs typeface="Arial" panose="020B0604020202020204" pitchFamily="34" charset="0"/>
              </a:defRPr>
            </a:lvl1pPr>
          </a:lstStyle>
          <a:p>
            <a:r>
              <a:rPr lang="en-GB"/>
              <a:t>Click to edit Master title style</a:t>
            </a:r>
            <a:endParaRPr lang="en-GB" dirty="0"/>
          </a:p>
        </p:txBody>
      </p:sp>
      <p:sp>
        <p:nvSpPr>
          <p:cNvPr id="3" name="Subtitle 2"/>
          <p:cNvSpPr>
            <a:spLocks noGrp="1"/>
          </p:cNvSpPr>
          <p:nvPr>
            <p:ph type="subTitle" idx="1"/>
          </p:nvPr>
        </p:nvSpPr>
        <p:spPr>
          <a:xfrm>
            <a:off x="690418" y="3015529"/>
            <a:ext cx="5680364" cy="623598"/>
          </a:xfrm>
        </p:spPr>
        <p:txBody>
          <a:bodyPr>
            <a:normAutofit/>
          </a:bodyPr>
          <a:lstStyle>
            <a:lvl1pPr marL="0" indent="0" algn="l">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Tree>
    <p:extLst>
      <p:ext uri="{BB962C8B-B14F-4D97-AF65-F5344CB8AC3E}">
        <p14:creationId xmlns:p14="http://schemas.microsoft.com/office/powerpoint/2010/main" val="19199683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7420DD-2415-454D-AA0F-DBDA719CBDF3}"/>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1121947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2B56C0B-E29B-4842-B417-82BD0105AAE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
        <p:nvSpPr>
          <p:cNvPr id="9" name="Text Placeholder 6">
            <a:extLst>
              <a:ext uri="{FF2B5EF4-FFF2-40B4-BE49-F238E27FC236}">
                <a16:creationId xmlns:a16="http://schemas.microsoft.com/office/drawing/2014/main" id="{F41A95EC-0528-8A4C-BE96-445CDE1B347E}"/>
              </a:ext>
            </a:extLst>
          </p:cNvPr>
          <p:cNvSpPr>
            <a:spLocks noGrp="1"/>
          </p:cNvSpPr>
          <p:nvPr>
            <p:ph type="body" sz="quarter" idx="14" hasCustomPrompt="1"/>
          </p:nvPr>
        </p:nvSpPr>
        <p:spPr>
          <a:xfrm>
            <a:off x="273133" y="1705342"/>
            <a:ext cx="11487066" cy="4932963"/>
          </a:xfrm>
          <a:prstGeom prst="rect">
            <a:avLst/>
          </a:prstGeom>
        </p:spPr>
        <p:txBody>
          <a:bodyPr/>
          <a:lstStyle>
            <a:lvl1pPr>
              <a:defRPr sz="2400">
                <a:solidFill>
                  <a:srgbClr val="003560"/>
                </a:solidFill>
                <a:latin typeface="Arial" panose="020B0604020202020204" pitchFamily="34" charset="0"/>
                <a:cs typeface="Arial" panose="020B0604020202020204" pitchFamily="34" charset="0"/>
              </a:defRPr>
            </a:lvl1pPr>
            <a:lvl2pPr>
              <a:defRPr sz="2400">
                <a:solidFill>
                  <a:srgbClr val="003560"/>
                </a:solidFill>
                <a:latin typeface="Arial" panose="020B0604020202020204" pitchFamily="34" charset="0"/>
                <a:cs typeface="Arial" panose="020B0604020202020204" pitchFamily="34" charset="0"/>
              </a:defRPr>
            </a:lvl2pPr>
            <a:lvl3pPr>
              <a:defRPr sz="2400" b="0">
                <a:solidFill>
                  <a:srgbClr val="003560"/>
                </a:solidFill>
                <a:latin typeface="Arial" panose="020B0604020202020204" pitchFamily="34" charset="0"/>
                <a:cs typeface="Arial" panose="020B0604020202020204" pitchFamily="34" charset="0"/>
              </a:defRPr>
            </a:lvl3pPr>
            <a:lvl4pPr>
              <a:defRPr sz="2400">
                <a:solidFill>
                  <a:srgbClr val="003560"/>
                </a:solidFill>
                <a:latin typeface="Arial" panose="020B0604020202020204" pitchFamily="34" charset="0"/>
                <a:cs typeface="Arial" panose="020B0604020202020204" pitchFamily="34" charset="0"/>
              </a:defRPr>
            </a:lvl4pPr>
            <a:lvl5pPr>
              <a:defRPr sz="2400">
                <a:solidFill>
                  <a:srgbClr val="003560"/>
                </a:solidFill>
                <a:latin typeface="Arial" panose="020B0604020202020204" pitchFamily="34" charset="0"/>
                <a:cs typeface="Arial" panose="020B0604020202020204" pitchFamily="34" charset="0"/>
              </a:defRPr>
            </a:lvl5pPr>
          </a:lstStyle>
          <a:p>
            <a:pPr lvl="0"/>
            <a:r>
              <a:rPr lang="en-GB" dirty="0"/>
              <a:t>Body text Arial 24pt</a:t>
            </a:r>
            <a:endParaRPr lang="en-US" dirty="0"/>
          </a:p>
        </p:txBody>
      </p:sp>
    </p:spTree>
    <p:extLst>
      <p:ext uri="{BB962C8B-B14F-4D97-AF65-F5344CB8AC3E}">
        <p14:creationId xmlns:p14="http://schemas.microsoft.com/office/powerpoint/2010/main" val="372133388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1680" y="2123676"/>
            <a:ext cx="4027169" cy="1600200"/>
          </a:xfrm>
        </p:spPr>
        <p:txBody>
          <a:bodyPr anchor="t">
            <a:normAutofit/>
          </a:bodyPr>
          <a:lstStyle>
            <a:lvl1pPr algn="l">
              <a:defRPr sz="2800"/>
            </a:lvl1pPr>
          </a:lstStyle>
          <a:p>
            <a:r>
              <a:rPr lang="en-GB" dirty="0"/>
              <a:t>Click to edit Master title style</a:t>
            </a:r>
          </a:p>
        </p:txBody>
      </p:sp>
      <p:sp>
        <p:nvSpPr>
          <p:cNvPr id="4" name="Text Placeholder 3"/>
          <p:cNvSpPr>
            <a:spLocks noGrp="1"/>
          </p:cNvSpPr>
          <p:nvPr>
            <p:ph type="body" sz="half" idx="2"/>
          </p:nvPr>
        </p:nvSpPr>
        <p:spPr>
          <a:xfrm>
            <a:off x="741680" y="3934224"/>
            <a:ext cx="4030345" cy="1934763"/>
          </a:xfrm>
        </p:spPr>
        <p:txBody>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976467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009B9-AF74-E012-0C18-DF04C3D3CB7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3DFCE77-AA94-CE95-B9D5-0134BE16A2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6B002F3-46EB-4781-C267-CB92F68A60E8}"/>
              </a:ext>
            </a:extLst>
          </p:cNvPr>
          <p:cNvSpPr>
            <a:spLocks noGrp="1"/>
          </p:cNvSpPr>
          <p:nvPr>
            <p:ph type="dt" sz="half" idx="10"/>
          </p:nvPr>
        </p:nvSpPr>
        <p:spPr/>
        <p:txBody>
          <a:bodyPr/>
          <a:lstStyle/>
          <a:p>
            <a:fld id="{D5DFB67F-CD65-49A6-BC87-FD3BCEB7C1CD}" type="datetimeFigureOut">
              <a:rPr lang="en-GB" smtClean="0"/>
              <a:t>02/05/2024</a:t>
            </a:fld>
            <a:endParaRPr lang="en-GB"/>
          </a:p>
        </p:txBody>
      </p:sp>
      <p:sp>
        <p:nvSpPr>
          <p:cNvPr id="5" name="Footer Placeholder 4">
            <a:extLst>
              <a:ext uri="{FF2B5EF4-FFF2-40B4-BE49-F238E27FC236}">
                <a16:creationId xmlns:a16="http://schemas.microsoft.com/office/drawing/2014/main" id="{897E50DB-5AFC-7476-A118-B30ADC3C3D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7FCFB6-6148-1564-6C74-C9335247CD81}"/>
              </a:ext>
            </a:extLst>
          </p:cNvPr>
          <p:cNvSpPr>
            <a:spLocks noGrp="1"/>
          </p:cNvSpPr>
          <p:nvPr>
            <p:ph type="sldNum" sz="quarter" idx="12"/>
          </p:nvPr>
        </p:nvSpPr>
        <p:spPr/>
        <p:txBody>
          <a:bodyPr/>
          <a:lstStyle/>
          <a:p>
            <a:fld id="{C1CC3E1B-AB1C-44F1-A32F-C9C7CB1E2CE2}" type="slidenum">
              <a:rPr lang="en-GB" smtClean="0"/>
              <a:t>‹#›</a:t>
            </a:fld>
            <a:endParaRPr lang="en-GB"/>
          </a:p>
        </p:txBody>
      </p:sp>
    </p:spTree>
    <p:extLst>
      <p:ext uri="{BB962C8B-B14F-4D97-AF65-F5344CB8AC3E}">
        <p14:creationId xmlns:p14="http://schemas.microsoft.com/office/powerpoint/2010/main" val="10445582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A65B24-645B-1746-9651-55C209C5E25D}"/>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7500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ext only">
    <p:spTree>
      <p:nvGrpSpPr>
        <p:cNvPr id="1" name=""/>
        <p:cNvGrpSpPr/>
        <p:nvPr/>
      </p:nvGrpSpPr>
      <p:grpSpPr>
        <a:xfrm>
          <a:off x="0" y="0"/>
          <a:ext cx="0" cy="0"/>
          <a:chOff x="0" y="0"/>
          <a:chExt cx="0" cy="0"/>
        </a:xfrm>
      </p:grpSpPr>
      <p:sp>
        <p:nvSpPr>
          <p:cNvPr id="16" name="Text Placeholder 6">
            <a:extLst>
              <a:ext uri="{FF2B5EF4-FFF2-40B4-BE49-F238E27FC236}">
                <a16:creationId xmlns:a16="http://schemas.microsoft.com/office/drawing/2014/main" id="{C5A3FE5F-792E-894C-96F2-B918CA1BC699}"/>
              </a:ext>
            </a:extLst>
          </p:cNvPr>
          <p:cNvSpPr>
            <a:spLocks noGrp="1"/>
          </p:cNvSpPr>
          <p:nvPr>
            <p:ph type="body" sz="quarter" idx="14" hasCustomPrompt="1"/>
          </p:nvPr>
        </p:nvSpPr>
        <p:spPr>
          <a:xfrm>
            <a:off x="659567" y="1705342"/>
            <a:ext cx="11100631" cy="4740427"/>
          </a:xfrm>
          <a:prstGeom prst="rect">
            <a:avLst/>
          </a:prstGeom>
        </p:spPr>
        <p:txBody>
          <a:bodyPr/>
          <a:lstStyle>
            <a:lvl1pPr>
              <a:defRPr sz="2400">
                <a:solidFill>
                  <a:srgbClr val="003560"/>
                </a:solidFill>
                <a:latin typeface="Arial" panose="020B0604020202020204" pitchFamily="34" charset="0"/>
                <a:cs typeface="Arial" panose="020B0604020202020204" pitchFamily="34" charset="0"/>
              </a:defRPr>
            </a:lvl1pPr>
            <a:lvl2pPr>
              <a:defRPr sz="2400">
                <a:solidFill>
                  <a:srgbClr val="003560"/>
                </a:solidFill>
                <a:latin typeface="Arial" panose="020B0604020202020204" pitchFamily="34" charset="0"/>
                <a:cs typeface="Arial" panose="020B0604020202020204" pitchFamily="34" charset="0"/>
              </a:defRPr>
            </a:lvl2pPr>
            <a:lvl3pPr>
              <a:defRPr sz="2400" b="0">
                <a:solidFill>
                  <a:srgbClr val="003560"/>
                </a:solidFill>
                <a:latin typeface="Arial" panose="020B0604020202020204" pitchFamily="34" charset="0"/>
                <a:cs typeface="Arial" panose="020B0604020202020204" pitchFamily="34" charset="0"/>
              </a:defRPr>
            </a:lvl3pPr>
            <a:lvl4pPr>
              <a:defRPr sz="2400">
                <a:solidFill>
                  <a:srgbClr val="003560"/>
                </a:solidFill>
                <a:latin typeface="Arial" panose="020B0604020202020204" pitchFamily="34" charset="0"/>
                <a:cs typeface="Arial" panose="020B0604020202020204" pitchFamily="34" charset="0"/>
              </a:defRPr>
            </a:lvl4pPr>
            <a:lvl5pPr>
              <a:defRPr sz="2400">
                <a:solidFill>
                  <a:srgbClr val="003560"/>
                </a:solidFill>
                <a:latin typeface="Arial" panose="020B0604020202020204" pitchFamily="34" charset="0"/>
                <a:cs typeface="Arial" panose="020B0604020202020204" pitchFamily="34" charset="0"/>
              </a:defRPr>
            </a:lvl5pPr>
          </a:lstStyle>
          <a:p>
            <a:pPr lvl="0"/>
            <a:r>
              <a:rPr lang="en-GB" dirty="0"/>
              <a:t>Body text Arial 24pt</a:t>
            </a:r>
            <a:endParaRPr lang="en-US" dirty="0"/>
          </a:p>
        </p:txBody>
      </p:sp>
    </p:spTree>
    <p:extLst>
      <p:ext uri="{BB962C8B-B14F-4D97-AF65-F5344CB8AC3E}">
        <p14:creationId xmlns:p14="http://schemas.microsoft.com/office/powerpoint/2010/main" val="22080162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5DF6D-5D73-44A4-BF8A-60005F5ADB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2292F9-E073-48A0-846D-BB759C50BA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51C680-B7DC-4C87-B03B-25BA8731C829}"/>
              </a:ext>
            </a:extLst>
          </p:cNvPr>
          <p:cNvSpPr>
            <a:spLocks noGrp="1"/>
          </p:cNvSpPr>
          <p:nvPr>
            <p:ph type="dt" sz="half" idx="10"/>
          </p:nvPr>
        </p:nvSpPr>
        <p:spPr/>
        <p:txBody>
          <a:bodyPr/>
          <a:lstStyle/>
          <a:p>
            <a:fld id="{65291CD2-0A4B-44E6-82B2-7E37A5C95197}" type="datetimeFigureOut">
              <a:rPr lang="en-US" smtClean="0"/>
              <a:t>5/2/2024</a:t>
            </a:fld>
            <a:endParaRPr lang="en-US"/>
          </a:p>
        </p:txBody>
      </p:sp>
      <p:sp>
        <p:nvSpPr>
          <p:cNvPr id="5" name="Footer Placeholder 4">
            <a:extLst>
              <a:ext uri="{FF2B5EF4-FFF2-40B4-BE49-F238E27FC236}">
                <a16:creationId xmlns:a16="http://schemas.microsoft.com/office/drawing/2014/main" id="{106CF038-D82C-4C51-B92E-D1F0D2CBD5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8B6136-937D-4096-AAC4-1EC70B2DDC8C}"/>
              </a:ext>
            </a:extLst>
          </p:cNvPr>
          <p:cNvSpPr>
            <a:spLocks noGrp="1"/>
          </p:cNvSpPr>
          <p:nvPr>
            <p:ph type="sldNum" sz="quarter" idx="12"/>
          </p:nvPr>
        </p:nvSpPr>
        <p:spPr/>
        <p:txBody>
          <a:bodyPr/>
          <a:lstStyle/>
          <a:p>
            <a:fld id="{858F7AE7-10C6-4193-83AC-B63AF9B2CD4F}" type="slidenum">
              <a:rPr lang="en-US" smtClean="0"/>
              <a:t>‹#›</a:t>
            </a:fld>
            <a:endParaRPr lang="en-US"/>
          </a:p>
        </p:txBody>
      </p:sp>
    </p:spTree>
    <p:extLst>
      <p:ext uri="{BB962C8B-B14F-4D97-AF65-F5344CB8AC3E}">
        <p14:creationId xmlns:p14="http://schemas.microsoft.com/office/powerpoint/2010/main" val="10295818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D3F2-D01E-48DD-81F1-723A081448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540A3D-6BA7-46E3-8ED1-400C37B639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9D9E1D-2A64-405D-AF0C-6D2A7C41E0DD}"/>
              </a:ext>
            </a:extLst>
          </p:cNvPr>
          <p:cNvSpPr>
            <a:spLocks noGrp="1"/>
          </p:cNvSpPr>
          <p:nvPr>
            <p:ph type="dt" sz="half" idx="10"/>
          </p:nvPr>
        </p:nvSpPr>
        <p:spPr/>
        <p:txBody>
          <a:bodyPr/>
          <a:lstStyle/>
          <a:p>
            <a:fld id="{65291CD2-0A4B-44E6-82B2-7E37A5C95197}" type="datetimeFigureOut">
              <a:rPr lang="en-US" smtClean="0"/>
              <a:t>5/2/2024</a:t>
            </a:fld>
            <a:endParaRPr lang="en-US"/>
          </a:p>
        </p:txBody>
      </p:sp>
      <p:sp>
        <p:nvSpPr>
          <p:cNvPr id="5" name="Footer Placeholder 4">
            <a:extLst>
              <a:ext uri="{FF2B5EF4-FFF2-40B4-BE49-F238E27FC236}">
                <a16:creationId xmlns:a16="http://schemas.microsoft.com/office/drawing/2014/main" id="{BE52E2E9-B928-4BAE-8A26-994E667D27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8DC392-8BEA-49AB-A027-17AF4CD2CBBA}"/>
              </a:ext>
            </a:extLst>
          </p:cNvPr>
          <p:cNvSpPr>
            <a:spLocks noGrp="1"/>
          </p:cNvSpPr>
          <p:nvPr>
            <p:ph type="sldNum" sz="quarter" idx="12"/>
          </p:nvPr>
        </p:nvSpPr>
        <p:spPr/>
        <p:txBody>
          <a:bodyPr/>
          <a:lstStyle/>
          <a:p>
            <a:fld id="{858F7AE7-10C6-4193-83AC-B63AF9B2CD4F}" type="slidenum">
              <a:rPr lang="en-US" smtClean="0"/>
              <a:t>‹#›</a:t>
            </a:fld>
            <a:endParaRPr lang="en-US"/>
          </a:p>
        </p:txBody>
      </p:sp>
    </p:spTree>
    <p:extLst>
      <p:ext uri="{BB962C8B-B14F-4D97-AF65-F5344CB8AC3E}">
        <p14:creationId xmlns:p14="http://schemas.microsoft.com/office/powerpoint/2010/main" val="17346338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69F9F-35A5-40E8-B5DB-9C1EEFF6F6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CDBA15-6B22-42E3-829E-EC47392DE5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93B841-3A45-41D8-9535-33C325EE4BB1}"/>
              </a:ext>
            </a:extLst>
          </p:cNvPr>
          <p:cNvSpPr>
            <a:spLocks noGrp="1"/>
          </p:cNvSpPr>
          <p:nvPr>
            <p:ph type="dt" sz="half" idx="10"/>
          </p:nvPr>
        </p:nvSpPr>
        <p:spPr/>
        <p:txBody>
          <a:bodyPr/>
          <a:lstStyle/>
          <a:p>
            <a:fld id="{65291CD2-0A4B-44E6-82B2-7E37A5C95197}" type="datetimeFigureOut">
              <a:rPr lang="en-US" smtClean="0"/>
              <a:t>5/2/2024</a:t>
            </a:fld>
            <a:endParaRPr lang="en-US"/>
          </a:p>
        </p:txBody>
      </p:sp>
      <p:sp>
        <p:nvSpPr>
          <p:cNvPr id="5" name="Footer Placeholder 4">
            <a:extLst>
              <a:ext uri="{FF2B5EF4-FFF2-40B4-BE49-F238E27FC236}">
                <a16:creationId xmlns:a16="http://schemas.microsoft.com/office/drawing/2014/main" id="{DB0FA4B4-6CCC-4933-870B-E351C9FDFA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A13CA-BD67-4285-B4A6-5AFC2ED59404}"/>
              </a:ext>
            </a:extLst>
          </p:cNvPr>
          <p:cNvSpPr>
            <a:spLocks noGrp="1"/>
          </p:cNvSpPr>
          <p:nvPr>
            <p:ph type="sldNum" sz="quarter" idx="12"/>
          </p:nvPr>
        </p:nvSpPr>
        <p:spPr/>
        <p:txBody>
          <a:bodyPr/>
          <a:lstStyle/>
          <a:p>
            <a:fld id="{858F7AE7-10C6-4193-83AC-B63AF9B2CD4F}" type="slidenum">
              <a:rPr lang="en-US" smtClean="0"/>
              <a:t>‹#›</a:t>
            </a:fld>
            <a:endParaRPr lang="en-US"/>
          </a:p>
        </p:txBody>
      </p:sp>
    </p:spTree>
    <p:extLst>
      <p:ext uri="{BB962C8B-B14F-4D97-AF65-F5344CB8AC3E}">
        <p14:creationId xmlns:p14="http://schemas.microsoft.com/office/powerpoint/2010/main" val="14199084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37357-3836-4436-90A0-746CBF93B2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C8142-6364-4841-9EC8-F708C384C3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5031E2-738F-467D-99B2-A872FC6609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968B56-B397-43B0-8972-83E4B4030117}"/>
              </a:ext>
            </a:extLst>
          </p:cNvPr>
          <p:cNvSpPr>
            <a:spLocks noGrp="1"/>
          </p:cNvSpPr>
          <p:nvPr>
            <p:ph type="dt" sz="half" idx="10"/>
          </p:nvPr>
        </p:nvSpPr>
        <p:spPr/>
        <p:txBody>
          <a:bodyPr/>
          <a:lstStyle/>
          <a:p>
            <a:fld id="{65291CD2-0A4B-44E6-82B2-7E37A5C95197}" type="datetimeFigureOut">
              <a:rPr lang="en-US" smtClean="0"/>
              <a:t>5/2/2024</a:t>
            </a:fld>
            <a:endParaRPr lang="en-US"/>
          </a:p>
        </p:txBody>
      </p:sp>
      <p:sp>
        <p:nvSpPr>
          <p:cNvPr id="6" name="Footer Placeholder 5">
            <a:extLst>
              <a:ext uri="{FF2B5EF4-FFF2-40B4-BE49-F238E27FC236}">
                <a16:creationId xmlns:a16="http://schemas.microsoft.com/office/drawing/2014/main" id="{3913DC46-9C96-4DC3-A498-3BF848CD6F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BC85F-3C84-45F0-BAEC-633676B392A6}"/>
              </a:ext>
            </a:extLst>
          </p:cNvPr>
          <p:cNvSpPr>
            <a:spLocks noGrp="1"/>
          </p:cNvSpPr>
          <p:nvPr>
            <p:ph type="sldNum" sz="quarter" idx="12"/>
          </p:nvPr>
        </p:nvSpPr>
        <p:spPr/>
        <p:txBody>
          <a:bodyPr/>
          <a:lstStyle/>
          <a:p>
            <a:fld id="{858F7AE7-10C6-4193-83AC-B63AF9B2CD4F}" type="slidenum">
              <a:rPr lang="en-US" smtClean="0"/>
              <a:t>‹#›</a:t>
            </a:fld>
            <a:endParaRPr lang="en-US"/>
          </a:p>
        </p:txBody>
      </p:sp>
    </p:spTree>
    <p:extLst>
      <p:ext uri="{BB962C8B-B14F-4D97-AF65-F5344CB8AC3E}">
        <p14:creationId xmlns:p14="http://schemas.microsoft.com/office/powerpoint/2010/main" val="2359820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FFD5-8F4C-43AB-AD83-920AAFCF9C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F8555A-B068-44B9-B6C9-97F5641B14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C2F494-9CDC-4745-8142-3C3D6D5BAF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712C9-B97C-4736-AF95-A8DD115EF3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C0867E-03DD-48E6-BE4D-94497152F3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364B05-9C05-4803-A99B-D7F564B10FDE}"/>
              </a:ext>
            </a:extLst>
          </p:cNvPr>
          <p:cNvSpPr>
            <a:spLocks noGrp="1"/>
          </p:cNvSpPr>
          <p:nvPr>
            <p:ph type="dt" sz="half" idx="10"/>
          </p:nvPr>
        </p:nvSpPr>
        <p:spPr/>
        <p:txBody>
          <a:bodyPr/>
          <a:lstStyle/>
          <a:p>
            <a:fld id="{65291CD2-0A4B-44E6-82B2-7E37A5C95197}" type="datetimeFigureOut">
              <a:rPr lang="en-US" smtClean="0"/>
              <a:t>5/2/2024</a:t>
            </a:fld>
            <a:endParaRPr lang="en-US"/>
          </a:p>
        </p:txBody>
      </p:sp>
      <p:sp>
        <p:nvSpPr>
          <p:cNvPr id="8" name="Footer Placeholder 7">
            <a:extLst>
              <a:ext uri="{FF2B5EF4-FFF2-40B4-BE49-F238E27FC236}">
                <a16:creationId xmlns:a16="http://schemas.microsoft.com/office/drawing/2014/main" id="{64E2E649-38E9-4E40-903A-C64824EA45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9BDE84-8644-4B59-839E-7609A475AB5C}"/>
              </a:ext>
            </a:extLst>
          </p:cNvPr>
          <p:cNvSpPr>
            <a:spLocks noGrp="1"/>
          </p:cNvSpPr>
          <p:nvPr>
            <p:ph type="sldNum" sz="quarter" idx="12"/>
          </p:nvPr>
        </p:nvSpPr>
        <p:spPr/>
        <p:txBody>
          <a:bodyPr/>
          <a:lstStyle/>
          <a:p>
            <a:fld id="{858F7AE7-10C6-4193-83AC-B63AF9B2CD4F}" type="slidenum">
              <a:rPr lang="en-US" smtClean="0"/>
              <a:t>‹#›</a:t>
            </a:fld>
            <a:endParaRPr lang="en-US"/>
          </a:p>
        </p:txBody>
      </p:sp>
    </p:spTree>
    <p:extLst>
      <p:ext uri="{BB962C8B-B14F-4D97-AF65-F5344CB8AC3E}">
        <p14:creationId xmlns:p14="http://schemas.microsoft.com/office/powerpoint/2010/main" val="15688472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B596-D0F8-4468-98AD-17C328B851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DDEAD7-053A-48C4-ABCF-015A20DF9A13}"/>
              </a:ext>
            </a:extLst>
          </p:cNvPr>
          <p:cNvSpPr>
            <a:spLocks noGrp="1"/>
          </p:cNvSpPr>
          <p:nvPr>
            <p:ph type="dt" sz="half" idx="10"/>
          </p:nvPr>
        </p:nvSpPr>
        <p:spPr/>
        <p:txBody>
          <a:bodyPr/>
          <a:lstStyle/>
          <a:p>
            <a:fld id="{65291CD2-0A4B-44E6-82B2-7E37A5C95197}" type="datetimeFigureOut">
              <a:rPr lang="en-US" smtClean="0"/>
              <a:t>5/2/2024</a:t>
            </a:fld>
            <a:endParaRPr lang="en-US"/>
          </a:p>
        </p:txBody>
      </p:sp>
      <p:sp>
        <p:nvSpPr>
          <p:cNvPr id="4" name="Footer Placeholder 3">
            <a:extLst>
              <a:ext uri="{FF2B5EF4-FFF2-40B4-BE49-F238E27FC236}">
                <a16:creationId xmlns:a16="http://schemas.microsoft.com/office/drawing/2014/main" id="{3059520D-4FAA-414B-8E1F-8D4CC3DA05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1C8E7-D1A5-4A27-89C0-97C1D4524F46}"/>
              </a:ext>
            </a:extLst>
          </p:cNvPr>
          <p:cNvSpPr>
            <a:spLocks noGrp="1"/>
          </p:cNvSpPr>
          <p:nvPr>
            <p:ph type="sldNum" sz="quarter" idx="12"/>
          </p:nvPr>
        </p:nvSpPr>
        <p:spPr/>
        <p:txBody>
          <a:bodyPr/>
          <a:lstStyle/>
          <a:p>
            <a:fld id="{858F7AE7-10C6-4193-83AC-B63AF9B2CD4F}" type="slidenum">
              <a:rPr lang="en-US" smtClean="0"/>
              <a:t>‹#›</a:t>
            </a:fld>
            <a:endParaRPr lang="en-US"/>
          </a:p>
        </p:txBody>
      </p:sp>
    </p:spTree>
    <p:extLst>
      <p:ext uri="{BB962C8B-B14F-4D97-AF65-F5344CB8AC3E}">
        <p14:creationId xmlns:p14="http://schemas.microsoft.com/office/powerpoint/2010/main" val="8669941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B9EBB4-89CB-4B56-B30D-DC971D80E3D1}"/>
              </a:ext>
            </a:extLst>
          </p:cNvPr>
          <p:cNvSpPr>
            <a:spLocks noGrp="1"/>
          </p:cNvSpPr>
          <p:nvPr>
            <p:ph type="dt" sz="half" idx="10"/>
          </p:nvPr>
        </p:nvSpPr>
        <p:spPr/>
        <p:txBody>
          <a:bodyPr/>
          <a:lstStyle/>
          <a:p>
            <a:fld id="{65291CD2-0A4B-44E6-82B2-7E37A5C95197}" type="datetimeFigureOut">
              <a:rPr lang="en-US" smtClean="0"/>
              <a:t>5/2/2024</a:t>
            </a:fld>
            <a:endParaRPr lang="en-US"/>
          </a:p>
        </p:txBody>
      </p:sp>
      <p:sp>
        <p:nvSpPr>
          <p:cNvPr id="3" name="Footer Placeholder 2">
            <a:extLst>
              <a:ext uri="{FF2B5EF4-FFF2-40B4-BE49-F238E27FC236}">
                <a16:creationId xmlns:a16="http://schemas.microsoft.com/office/drawing/2014/main" id="{5C89A032-2E3D-4005-ABD2-F6E8788C5F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B7339F-E892-4CD3-B796-F5D6F9673903}"/>
              </a:ext>
            </a:extLst>
          </p:cNvPr>
          <p:cNvSpPr>
            <a:spLocks noGrp="1"/>
          </p:cNvSpPr>
          <p:nvPr>
            <p:ph type="sldNum" sz="quarter" idx="12"/>
          </p:nvPr>
        </p:nvSpPr>
        <p:spPr/>
        <p:txBody>
          <a:bodyPr/>
          <a:lstStyle/>
          <a:p>
            <a:fld id="{858F7AE7-10C6-4193-83AC-B63AF9B2CD4F}" type="slidenum">
              <a:rPr lang="en-US" smtClean="0"/>
              <a:t>‹#›</a:t>
            </a:fld>
            <a:endParaRPr lang="en-US"/>
          </a:p>
        </p:txBody>
      </p:sp>
    </p:spTree>
    <p:extLst>
      <p:ext uri="{BB962C8B-B14F-4D97-AF65-F5344CB8AC3E}">
        <p14:creationId xmlns:p14="http://schemas.microsoft.com/office/powerpoint/2010/main" val="898238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6252C-A3D9-4A55-9692-A06024EF2A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BE91EF-6CA2-4351-BC7A-BAF0E5D0E7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C7AE57-758D-45F2-8E93-26F4AAF35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F8B580-94EA-4D2A-9201-B14BB98ACD69}"/>
              </a:ext>
            </a:extLst>
          </p:cNvPr>
          <p:cNvSpPr>
            <a:spLocks noGrp="1"/>
          </p:cNvSpPr>
          <p:nvPr>
            <p:ph type="dt" sz="half" idx="10"/>
          </p:nvPr>
        </p:nvSpPr>
        <p:spPr/>
        <p:txBody>
          <a:bodyPr/>
          <a:lstStyle/>
          <a:p>
            <a:fld id="{65291CD2-0A4B-44E6-82B2-7E37A5C95197}" type="datetimeFigureOut">
              <a:rPr lang="en-US" smtClean="0"/>
              <a:t>5/2/2024</a:t>
            </a:fld>
            <a:endParaRPr lang="en-US"/>
          </a:p>
        </p:txBody>
      </p:sp>
      <p:sp>
        <p:nvSpPr>
          <p:cNvPr id="6" name="Footer Placeholder 5">
            <a:extLst>
              <a:ext uri="{FF2B5EF4-FFF2-40B4-BE49-F238E27FC236}">
                <a16:creationId xmlns:a16="http://schemas.microsoft.com/office/drawing/2014/main" id="{0829B369-7B53-48E1-864B-A4D94404F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0B43C-516F-492F-8C30-9C424DA61688}"/>
              </a:ext>
            </a:extLst>
          </p:cNvPr>
          <p:cNvSpPr>
            <a:spLocks noGrp="1"/>
          </p:cNvSpPr>
          <p:nvPr>
            <p:ph type="sldNum" sz="quarter" idx="12"/>
          </p:nvPr>
        </p:nvSpPr>
        <p:spPr/>
        <p:txBody>
          <a:bodyPr/>
          <a:lstStyle/>
          <a:p>
            <a:fld id="{858F7AE7-10C6-4193-83AC-B63AF9B2CD4F}" type="slidenum">
              <a:rPr lang="en-US" smtClean="0"/>
              <a:t>‹#›</a:t>
            </a:fld>
            <a:endParaRPr lang="en-US"/>
          </a:p>
        </p:txBody>
      </p:sp>
    </p:spTree>
    <p:extLst>
      <p:ext uri="{BB962C8B-B14F-4D97-AF65-F5344CB8AC3E}">
        <p14:creationId xmlns:p14="http://schemas.microsoft.com/office/powerpoint/2010/main" val="2630361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C442-7843-C322-8949-4D0A56E2AD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E5B0ECB-01D5-E638-FCD5-37680906F01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006EA1-4F37-5EBC-8A3C-904030CD38AA}"/>
              </a:ext>
            </a:extLst>
          </p:cNvPr>
          <p:cNvSpPr>
            <a:spLocks noGrp="1"/>
          </p:cNvSpPr>
          <p:nvPr>
            <p:ph type="dt" sz="half" idx="10"/>
          </p:nvPr>
        </p:nvSpPr>
        <p:spPr/>
        <p:txBody>
          <a:bodyPr/>
          <a:lstStyle/>
          <a:p>
            <a:fld id="{D5DFB67F-CD65-49A6-BC87-FD3BCEB7C1CD}" type="datetimeFigureOut">
              <a:rPr lang="en-GB" smtClean="0"/>
              <a:t>02/05/2024</a:t>
            </a:fld>
            <a:endParaRPr lang="en-GB"/>
          </a:p>
        </p:txBody>
      </p:sp>
      <p:sp>
        <p:nvSpPr>
          <p:cNvPr id="5" name="Footer Placeholder 4">
            <a:extLst>
              <a:ext uri="{FF2B5EF4-FFF2-40B4-BE49-F238E27FC236}">
                <a16:creationId xmlns:a16="http://schemas.microsoft.com/office/drawing/2014/main" id="{DA0A6277-2DE3-9EF7-48FD-557B5C96FB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1BD25E-20A7-0F15-2FDB-13EF41E3C0D1}"/>
              </a:ext>
            </a:extLst>
          </p:cNvPr>
          <p:cNvSpPr>
            <a:spLocks noGrp="1"/>
          </p:cNvSpPr>
          <p:nvPr>
            <p:ph type="sldNum" sz="quarter" idx="12"/>
          </p:nvPr>
        </p:nvSpPr>
        <p:spPr/>
        <p:txBody>
          <a:bodyPr/>
          <a:lstStyle/>
          <a:p>
            <a:fld id="{C1CC3E1B-AB1C-44F1-A32F-C9C7CB1E2CE2}" type="slidenum">
              <a:rPr lang="en-GB" smtClean="0"/>
              <a:t>‹#›</a:t>
            </a:fld>
            <a:endParaRPr lang="en-GB"/>
          </a:p>
        </p:txBody>
      </p:sp>
    </p:spTree>
    <p:extLst>
      <p:ext uri="{BB962C8B-B14F-4D97-AF65-F5344CB8AC3E}">
        <p14:creationId xmlns:p14="http://schemas.microsoft.com/office/powerpoint/2010/main" val="2336949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1CD52-08A8-4575-944E-E43C7A4ED9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CC3A27-22A5-47E7-A1F6-226E4EECBE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42DB07-1241-4422-BB16-58EF708D44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E3B3FA-3AA1-4113-9C03-B0AAA3F18BF0}"/>
              </a:ext>
            </a:extLst>
          </p:cNvPr>
          <p:cNvSpPr>
            <a:spLocks noGrp="1"/>
          </p:cNvSpPr>
          <p:nvPr>
            <p:ph type="dt" sz="half" idx="10"/>
          </p:nvPr>
        </p:nvSpPr>
        <p:spPr/>
        <p:txBody>
          <a:bodyPr/>
          <a:lstStyle/>
          <a:p>
            <a:fld id="{65291CD2-0A4B-44E6-82B2-7E37A5C95197}" type="datetimeFigureOut">
              <a:rPr lang="en-US" smtClean="0"/>
              <a:t>5/2/2024</a:t>
            </a:fld>
            <a:endParaRPr lang="en-US"/>
          </a:p>
        </p:txBody>
      </p:sp>
      <p:sp>
        <p:nvSpPr>
          <p:cNvPr id="6" name="Footer Placeholder 5">
            <a:extLst>
              <a:ext uri="{FF2B5EF4-FFF2-40B4-BE49-F238E27FC236}">
                <a16:creationId xmlns:a16="http://schemas.microsoft.com/office/drawing/2014/main" id="{4B1E8055-3B77-42D7-ACAA-2519B1CFD5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7D0DCB-41F1-4179-90C2-B92AC76257DA}"/>
              </a:ext>
            </a:extLst>
          </p:cNvPr>
          <p:cNvSpPr>
            <a:spLocks noGrp="1"/>
          </p:cNvSpPr>
          <p:nvPr>
            <p:ph type="sldNum" sz="quarter" idx="12"/>
          </p:nvPr>
        </p:nvSpPr>
        <p:spPr/>
        <p:txBody>
          <a:bodyPr/>
          <a:lstStyle/>
          <a:p>
            <a:fld id="{858F7AE7-10C6-4193-83AC-B63AF9B2CD4F}" type="slidenum">
              <a:rPr lang="en-US" smtClean="0"/>
              <a:t>‹#›</a:t>
            </a:fld>
            <a:endParaRPr lang="en-US"/>
          </a:p>
        </p:txBody>
      </p:sp>
    </p:spTree>
    <p:extLst>
      <p:ext uri="{BB962C8B-B14F-4D97-AF65-F5344CB8AC3E}">
        <p14:creationId xmlns:p14="http://schemas.microsoft.com/office/powerpoint/2010/main" val="1525768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B68E-688D-4FE0-AD02-0C7D12EBB3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F45D53-4824-470A-9A67-6DC3C21971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37485C-7618-49DB-9A0B-C501069BAB1E}"/>
              </a:ext>
            </a:extLst>
          </p:cNvPr>
          <p:cNvSpPr>
            <a:spLocks noGrp="1"/>
          </p:cNvSpPr>
          <p:nvPr>
            <p:ph type="dt" sz="half" idx="10"/>
          </p:nvPr>
        </p:nvSpPr>
        <p:spPr/>
        <p:txBody>
          <a:bodyPr/>
          <a:lstStyle/>
          <a:p>
            <a:fld id="{65291CD2-0A4B-44E6-82B2-7E37A5C95197}" type="datetimeFigureOut">
              <a:rPr lang="en-US" smtClean="0"/>
              <a:t>5/2/2024</a:t>
            </a:fld>
            <a:endParaRPr lang="en-US"/>
          </a:p>
        </p:txBody>
      </p:sp>
      <p:sp>
        <p:nvSpPr>
          <p:cNvPr id="5" name="Footer Placeholder 4">
            <a:extLst>
              <a:ext uri="{FF2B5EF4-FFF2-40B4-BE49-F238E27FC236}">
                <a16:creationId xmlns:a16="http://schemas.microsoft.com/office/drawing/2014/main" id="{078D6696-4DD4-4E44-B4A3-68C39309E3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365D69-3A63-4ACD-97F1-A8C916B714E4}"/>
              </a:ext>
            </a:extLst>
          </p:cNvPr>
          <p:cNvSpPr>
            <a:spLocks noGrp="1"/>
          </p:cNvSpPr>
          <p:nvPr>
            <p:ph type="sldNum" sz="quarter" idx="12"/>
          </p:nvPr>
        </p:nvSpPr>
        <p:spPr/>
        <p:txBody>
          <a:bodyPr/>
          <a:lstStyle/>
          <a:p>
            <a:fld id="{858F7AE7-10C6-4193-83AC-B63AF9B2CD4F}" type="slidenum">
              <a:rPr lang="en-US" smtClean="0"/>
              <a:t>‹#›</a:t>
            </a:fld>
            <a:endParaRPr lang="en-US"/>
          </a:p>
        </p:txBody>
      </p:sp>
    </p:spTree>
    <p:extLst>
      <p:ext uri="{BB962C8B-B14F-4D97-AF65-F5344CB8AC3E}">
        <p14:creationId xmlns:p14="http://schemas.microsoft.com/office/powerpoint/2010/main" val="28945196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473C46-C05A-4D48-A394-4EBEBBFB63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DC08FE-9F7C-4545-BB6E-5E690D1625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E64B4-ED64-4193-9EBA-BF1D13447F2E}"/>
              </a:ext>
            </a:extLst>
          </p:cNvPr>
          <p:cNvSpPr>
            <a:spLocks noGrp="1"/>
          </p:cNvSpPr>
          <p:nvPr>
            <p:ph type="dt" sz="half" idx="10"/>
          </p:nvPr>
        </p:nvSpPr>
        <p:spPr/>
        <p:txBody>
          <a:bodyPr/>
          <a:lstStyle/>
          <a:p>
            <a:fld id="{65291CD2-0A4B-44E6-82B2-7E37A5C95197}" type="datetimeFigureOut">
              <a:rPr lang="en-US" smtClean="0"/>
              <a:t>5/2/2024</a:t>
            </a:fld>
            <a:endParaRPr lang="en-US"/>
          </a:p>
        </p:txBody>
      </p:sp>
      <p:sp>
        <p:nvSpPr>
          <p:cNvPr id="5" name="Footer Placeholder 4">
            <a:extLst>
              <a:ext uri="{FF2B5EF4-FFF2-40B4-BE49-F238E27FC236}">
                <a16:creationId xmlns:a16="http://schemas.microsoft.com/office/drawing/2014/main" id="{D769D9B9-95C0-4370-B77B-3C50E502E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F59ED3-6B82-4DD3-B680-2F43C9657F33}"/>
              </a:ext>
            </a:extLst>
          </p:cNvPr>
          <p:cNvSpPr>
            <a:spLocks noGrp="1"/>
          </p:cNvSpPr>
          <p:nvPr>
            <p:ph type="sldNum" sz="quarter" idx="12"/>
          </p:nvPr>
        </p:nvSpPr>
        <p:spPr/>
        <p:txBody>
          <a:bodyPr/>
          <a:lstStyle/>
          <a:p>
            <a:fld id="{858F7AE7-10C6-4193-83AC-B63AF9B2CD4F}" type="slidenum">
              <a:rPr lang="en-US" smtClean="0"/>
              <a:t>‹#›</a:t>
            </a:fld>
            <a:endParaRPr lang="en-US"/>
          </a:p>
        </p:txBody>
      </p:sp>
    </p:spTree>
    <p:extLst>
      <p:ext uri="{BB962C8B-B14F-4D97-AF65-F5344CB8AC3E}">
        <p14:creationId xmlns:p14="http://schemas.microsoft.com/office/powerpoint/2010/main" val="27862430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g_white">
    <p:spTree>
      <p:nvGrpSpPr>
        <p:cNvPr id="1" name=""/>
        <p:cNvGrpSpPr/>
        <p:nvPr/>
      </p:nvGrpSpPr>
      <p:grpSpPr>
        <a:xfrm>
          <a:off x="0" y="0"/>
          <a:ext cx="0" cy="0"/>
          <a:chOff x="0" y="0"/>
          <a:chExt cx="0" cy="0"/>
        </a:xfrm>
      </p:grpSpPr>
      <p:sp>
        <p:nvSpPr>
          <p:cNvPr id="25" name="Shape 25"/>
          <p:cNvSpPr>
            <a:spLocks noGrp="1"/>
          </p:cNvSpPr>
          <p:nvPr>
            <p:ph type="title" hasCustomPrompt="1"/>
          </p:nvPr>
        </p:nvSpPr>
        <p:spPr>
          <a:xfrm>
            <a:off x="334964" y="324000"/>
            <a:ext cx="11520000" cy="539667"/>
          </a:xfrm>
          <a:prstGeom prst="rect">
            <a:avLst/>
          </a:prstGeom>
        </p:spPr>
        <p:txBody>
          <a:bodyPr>
            <a:normAutofit/>
          </a:bodyPr>
          <a:lstStyle>
            <a:lvl1pPr>
              <a:defRPr sz="2600"/>
            </a:lvl1pPr>
          </a:lstStyle>
          <a:p>
            <a:r>
              <a:rPr lang="en-US" altLang="ja-JP"/>
              <a:t>Click to add title</a:t>
            </a:r>
            <a:endParaRPr/>
          </a:p>
        </p:txBody>
      </p:sp>
      <p:sp>
        <p:nvSpPr>
          <p:cNvPr id="11" name="テキスト ボックス 10"/>
          <p:cNvSpPr txBox="1"/>
          <p:nvPr userDrawn="1"/>
        </p:nvSpPr>
        <p:spPr>
          <a:xfrm>
            <a:off x="11104119" y="6421350"/>
            <a:ext cx="764398" cy="2808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4" tIns="47624" rIns="47624" bIns="47624" numCol="1" spcCol="38100" rtlCol="0" anchor="ctr">
            <a:spAutoFit/>
          </a:bodyPr>
          <a:lstStyle/>
          <a:p>
            <a:pPr marL="0" marR="0" indent="0" algn="r" defTabSz="548391" rtl="0" fontAlgn="auto" latinLnBrk="0" hangingPunct="0">
              <a:lnSpc>
                <a:spcPct val="100000"/>
              </a:lnSpc>
              <a:spcBef>
                <a:spcPts val="0"/>
              </a:spcBef>
              <a:spcAft>
                <a:spcPts val="0"/>
              </a:spcAft>
              <a:buClrTx/>
              <a:buSzTx/>
              <a:buFontTx/>
              <a:buNone/>
              <a:tabLst/>
            </a:pPr>
            <a:fld id="{86CB4B4D-7CA3-9044-876B-883B54F8677D}" type="slidenum">
              <a:rPr lang="en-US" altLang="ja-JP" sz="1200" b="1" smtClean="0">
                <a:latin typeface="Rakuten Sans" panose="020B0503020203020204" pitchFamily="34" charset="0"/>
                <a:cs typeface="Rakuten Sans" panose="020B0503020203020204" pitchFamily="34" charset="0"/>
              </a:rPr>
              <a:pPr marL="0" marR="0" indent="0" algn="r" defTabSz="548391" rtl="0" fontAlgn="auto" latinLnBrk="0" hangingPunct="0">
                <a:lnSpc>
                  <a:spcPct val="100000"/>
                </a:lnSpc>
                <a:spcBef>
                  <a:spcPts val="0"/>
                </a:spcBef>
                <a:spcAft>
                  <a:spcPts val="0"/>
                </a:spcAft>
                <a:buClrTx/>
                <a:buSzTx/>
                <a:buFontTx/>
                <a:buNone/>
                <a:tabLst/>
              </a:pPr>
              <a:t>‹#›</a:t>
            </a:fld>
            <a:endParaRPr kumimoji="0" lang="ja-JP" altLang="en-US" sz="1200" b="1" i="0" u="none" strike="noStrike" cap="none" spc="0" normalizeH="0" baseline="0">
              <a:ln>
                <a:noFill/>
              </a:ln>
              <a:solidFill>
                <a:srgbClr val="000000"/>
              </a:solidFill>
              <a:effectLst/>
              <a:uFillTx/>
              <a:latin typeface="Rakuten Sans" panose="020B0503020203020204" pitchFamily="34" charset="0"/>
              <a:ea typeface="メイリオ" panose="020B0604030504040204" pitchFamily="50" charset="-128"/>
              <a:cs typeface="Rakuten Sans" panose="020B0503020203020204" pitchFamily="34" charset="0"/>
              <a:sym typeface="ヒラギノ角ゴ ProN W3"/>
            </a:endParaRPr>
          </a:p>
        </p:txBody>
      </p:sp>
      <p:sp>
        <p:nvSpPr>
          <p:cNvPr id="9" name="コンテンツ プレースホルダー 2"/>
          <p:cNvSpPr>
            <a:spLocks noGrp="1"/>
          </p:cNvSpPr>
          <p:nvPr userDrawn="1">
            <p:ph sz="quarter" idx="10" hasCustomPrompt="1"/>
          </p:nvPr>
        </p:nvSpPr>
        <p:spPr>
          <a:xfrm>
            <a:off x="334965" y="1028859"/>
            <a:ext cx="11520000" cy="5161230"/>
          </a:xfrm>
          <a:prstGeom prst="rect">
            <a:avLst/>
          </a:prstGeom>
        </p:spPr>
        <p:txBody>
          <a:bodyPr/>
          <a:lstStyle>
            <a:lvl1pPr marL="0" indent="0">
              <a:lnSpc>
                <a:spcPct val="100000"/>
              </a:lnSpc>
              <a:spcAft>
                <a:spcPts val="800"/>
              </a:spcAft>
              <a:defRPr sz="1800" b="0" i="0" baseline="0">
                <a:latin typeface="Rakuten Sans" panose="020B0503020203020204" pitchFamily="34" charset="0"/>
                <a:ea typeface="+mn-ea"/>
                <a:cs typeface="Rakuten Sans" panose="020B0503020203020204" pitchFamily="34" charset="0"/>
              </a:defRPr>
            </a:lvl1pPr>
            <a:lvl2pPr marL="360018" indent="-240012">
              <a:lnSpc>
                <a:spcPct val="100000"/>
              </a:lnSpc>
              <a:spcAft>
                <a:spcPts val="800"/>
              </a:spcAft>
              <a:defRPr sz="1600" baseline="0">
                <a:latin typeface="+mn-ea"/>
                <a:ea typeface="+mn-ea"/>
              </a:defRPr>
            </a:lvl2pPr>
            <a:lvl3pPr marL="720036" indent="-240012">
              <a:lnSpc>
                <a:spcPct val="100000"/>
              </a:lnSpc>
              <a:spcAft>
                <a:spcPts val="800"/>
              </a:spcAft>
              <a:defRPr sz="1600">
                <a:latin typeface="+mn-ea"/>
                <a:ea typeface="+mn-ea"/>
              </a:defRPr>
            </a:lvl3pPr>
            <a:lvl4pPr marL="1080054" indent="-240012">
              <a:lnSpc>
                <a:spcPct val="100000"/>
              </a:lnSpc>
              <a:spcAft>
                <a:spcPts val="800"/>
              </a:spcAft>
              <a:defRPr sz="1600">
                <a:latin typeface="+mn-ea"/>
                <a:ea typeface="+mn-ea"/>
              </a:defRPr>
            </a:lvl4pPr>
            <a:lvl5pPr marL="1440072" indent="-240012">
              <a:lnSpc>
                <a:spcPct val="100000"/>
              </a:lnSpc>
              <a:spcAft>
                <a:spcPts val="800"/>
              </a:spcAft>
              <a:defRPr sz="1600">
                <a:latin typeface="+mn-ea"/>
                <a:ea typeface="+mn-ea"/>
              </a:defRPr>
            </a:lvl5pPr>
            <a:lvl6pPr marL="1800090" indent="-240012">
              <a:lnSpc>
                <a:spcPct val="100000"/>
              </a:lnSpc>
              <a:spcAft>
                <a:spcPts val="800"/>
              </a:spcAft>
              <a:defRPr sz="1600">
                <a:latin typeface="+mn-ea"/>
                <a:ea typeface="+mn-ea"/>
              </a:defRPr>
            </a:lvl6pPr>
            <a:lvl7pPr marL="2160108" indent="-240012">
              <a:lnSpc>
                <a:spcPct val="100000"/>
              </a:lnSpc>
              <a:spcAft>
                <a:spcPts val="800"/>
              </a:spcAft>
              <a:defRPr sz="1600">
                <a:latin typeface="+mn-ea"/>
                <a:ea typeface="+mn-ea"/>
              </a:defRPr>
            </a:lvl7pPr>
            <a:lvl8pPr marL="2520126" indent="-240012">
              <a:lnSpc>
                <a:spcPct val="100000"/>
              </a:lnSpc>
              <a:spcAft>
                <a:spcPts val="800"/>
              </a:spcAft>
              <a:defRPr sz="1600">
                <a:latin typeface="+mn-ea"/>
                <a:ea typeface="+mn-ea"/>
              </a:defRPr>
            </a:lvl8pPr>
            <a:lvl9pPr marL="2880144" indent="-240012">
              <a:lnSpc>
                <a:spcPct val="100000"/>
              </a:lnSpc>
              <a:spcAft>
                <a:spcPts val="800"/>
              </a:spcAft>
              <a:defRPr sz="1600">
                <a:latin typeface="+mn-ea"/>
                <a:ea typeface="+mn-ea"/>
              </a:defRPr>
            </a:lvl9pPr>
          </a:lstStyle>
          <a:p>
            <a:pPr lvl="0"/>
            <a:r>
              <a:rPr kumimoji="1" lang="en-US" altLang="ja-JP"/>
              <a:t>Click to add object</a:t>
            </a:r>
            <a:endParaRPr kumimoji="1" lang="ja-JP" altLang="en-US"/>
          </a:p>
        </p:txBody>
      </p:sp>
      <p:pic>
        <p:nvPicPr>
          <p:cNvPr id="10" name="Picture 7">
            <a:extLst>
              <a:ext uri="{FF2B5EF4-FFF2-40B4-BE49-F238E27FC236}">
                <a16:creationId xmlns:a16="http://schemas.microsoft.com/office/drawing/2014/main" id="{43714FD7-6AD5-1B4C-95BA-BB0FB7D2AEA6}"/>
              </a:ext>
            </a:extLst>
          </p:cNvPr>
          <p:cNvPicPr>
            <a:picLocks noChangeAspect="1"/>
          </p:cNvPicPr>
          <p:nvPr userDrawn="1"/>
        </p:nvPicPr>
        <p:blipFill>
          <a:blip r:embed="rId2"/>
          <a:stretch>
            <a:fillRect/>
          </a:stretch>
        </p:blipFill>
        <p:spPr>
          <a:xfrm>
            <a:off x="334963" y="6369660"/>
            <a:ext cx="360000" cy="360000"/>
          </a:xfrm>
          <a:prstGeom prst="rect">
            <a:avLst/>
          </a:prstGeom>
        </p:spPr>
      </p:pic>
      <p:pic>
        <p:nvPicPr>
          <p:cNvPr id="6" name="Picture 5">
            <a:extLst>
              <a:ext uri="{FF2B5EF4-FFF2-40B4-BE49-F238E27FC236}">
                <a16:creationId xmlns:a16="http://schemas.microsoft.com/office/drawing/2014/main" id="{0CAC0771-D004-4FE3-BFA4-3DE3E6022562}"/>
              </a:ext>
            </a:extLst>
          </p:cNvPr>
          <p:cNvPicPr>
            <a:picLocks noChangeAspect="1"/>
          </p:cNvPicPr>
          <p:nvPr userDrawn="1"/>
        </p:nvPicPr>
        <p:blipFill>
          <a:blip r:embed="rId3"/>
          <a:stretch>
            <a:fillRect/>
          </a:stretch>
        </p:blipFill>
        <p:spPr>
          <a:xfrm>
            <a:off x="0" y="6176963"/>
            <a:ext cx="3026831" cy="681037"/>
          </a:xfrm>
          <a:prstGeom prst="rect">
            <a:avLst/>
          </a:prstGeom>
          <a:noFill/>
        </p:spPr>
      </p:pic>
      <p:sp>
        <p:nvSpPr>
          <p:cNvPr id="7" name="TextBox 6">
            <a:extLst>
              <a:ext uri="{FF2B5EF4-FFF2-40B4-BE49-F238E27FC236}">
                <a16:creationId xmlns:a16="http://schemas.microsoft.com/office/drawing/2014/main" id="{1C3E1779-1DC3-4011-B271-D69E6202600E}"/>
              </a:ext>
            </a:extLst>
          </p:cNvPr>
          <p:cNvSpPr txBox="1"/>
          <p:nvPr userDrawn="1"/>
        </p:nvSpPr>
        <p:spPr>
          <a:xfrm>
            <a:off x="4684363" y="6581001"/>
            <a:ext cx="2823273" cy="276999"/>
          </a:xfrm>
          <a:prstGeom prst="rect">
            <a:avLst/>
          </a:prstGeom>
          <a:noFill/>
        </p:spPr>
        <p:txBody>
          <a:bodyPr wrap="none" rtlCol="0">
            <a:spAutoFit/>
          </a:bodyPr>
          <a:lstStyle/>
          <a:p>
            <a:r>
              <a:rPr kumimoji="1" lang="en-GB" sz="1200" dirty="0">
                <a:solidFill>
                  <a:schemeClr val="tx1">
                    <a:lumMod val="50000"/>
                    <a:lumOff val="50000"/>
                  </a:schemeClr>
                </a:solidFill>
              </a:rPr>
              <a:t>© 2021 Rakuten Mobile Innovation Studio</a:t>
            </a:r>
          </a:p>
        </p:txBody>
      </p:sp>
    </p:spTree>
    <p:extLst>
      <p:ext uri="{BB962C8B-B14F-4D97-AF65-F5344CB8AC3E}">
        <p14:creationId xmlns:p14="http://schemas.microsoft.com/office/powerpoint/2010/main" val="1042089891"/>
      </p:ext>
    </p:extLst>
  </p:cSld>
  <p:clrMapOvr>
    <a:masterClrMapping/>
  </p:clrMapOvr>
  <p:transition spd="med"/>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full-image">
    <p:spTree>
      <p:nvGrpSpPr>
        <p:cNvPr id="1" name=""/>
        <p:cNvGrpSpPr/>
        <p:nvPr/>
      </p:nvGrpSpPr>
      <p:grpSpPr>
        <a:xfrm>
          <a:off x="0" y="0"/>
          <a:ext cx="0" cy="0"/>
          <a:chOff x="0" y="0"/>
          <a:chExt cx="0" cy="0"/>
        </a:xfrm>
      </p:grpSpPr>
      <p:sp>
        <p:nvSpPr>
          <p:cNvPr id="52" name="Shape 52"/>
          <p:cNvSpPr>
            <a:spLocks noGrp="1"/>
          </p:cNvSpPr>
          <p:nvPr>
            <p:ph type="pic" idx="13" hasCustomPrompt="1"/>
          </p:nvPr>
        </p:nvSpPr>
        <p:spPr>
          <a:xfrm>
            <a:off x="1" y="0"/>
            <a:ext cx="12193587" cy="6858000"/>
          </a:xfrm>
          <a:prstGeom prst="rect">
            <a:avLst/>
          </a:prstGeom>
        </p:spPr>
        <p:txBody>
          <a:bodyPr lIns="91439" tIns="45719" rIns="91439" bIns="45719" anchor="ctr">
            <a:noAutofit/>
          </a:bodyPr>
          <a:lstStyle>
            <a:lvl1pPr algn="ctr">
              <a:defRPr sz="2600" b="1"/>
            </a:lvl1pPr>
          </a:lstStyle>
          <a:p>
            <a:r>
              <a:rPr lang="en-US" altLang="ja-JP"/>
              <a:t>Click icon to add full image</a:t>
            </a:r>
            <a:endParaRPr/>
          </a:p>
        </p:txBody>
      </p:sp>
    </p:spTree>
    <p:extLst>
      <p:ext uri="{BB962C8B-B14F-4D97-AF65-F5344CB8AC3E}">
        <p14:creationId xmlns:p14="http://schemas.microsoft.com/office/powerpoint/2010/main" val="129640979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Marqu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427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827E1-1AB2-70E5-C60D-FDF8C55B1FF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2678A97-A13A-C6AE-5726-F316A0FA95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12F6D96-7C7D-782B-F03C-2E942E0931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164EC7C-49C6-FA2F-D82B-89CAE01E42A4}"/>
              </a:ext>
            </a:extLst>
          </p:cNvPr>
          <p:cNvSpPr>
            <a:spLocks noGrp="1"/>
          </p:cNvSpPr>
          <p:nvPr>
            <p:ph type="dt" sz="half" idx="10"/>
          </p:nvPr>
        </p:nvSpPr>
        <p:spPr/>
        <p:txBody>
          <a:bodyPr/>
          <a:lstStyle/>
          <a:p>
            <a:fld id="{D5DFB67F-CD65-49A6-BC87-FD3BCEB7C1CD}" type="datetimeFigureOut">
              <a:rPr lang="en-GB" smtClean="0"/>
              <a:t>02/05/2024</a:t>
            </a:fld>
            <a:endParaRPr lang="en-GB"/>
          </a:p>
        </p:txBody>
      </p:sp>
      <p:sp>
        <p:nvSpPr>
          <p:cNvPr id="6" name="Footer Placeholder 5">
            <a:extLst>
              <a:ext uri="{FF2B5EF4-FFF2-40B4-BE49-F238E27FC236}">
                <a16:creationId xmlns:a16="http://schemas.microsoft.com/office/drawing/2014/main" id="{38D81451-E083-385E-2283-E189BFBAE6A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1FC46E9-C051-C6B6-423E-23D4A19E9358}"/>
              </a:ext>
            </a:extLst>
          </p:cNvPr>
          <p:cNvSpPr>
            <a:spLocks noGrp="1"/>
          </p:cNvSpPr>
          <p:nvPr>
            <p:ph type="sldNum" sz="quarter" idx="12"/>
          </p:nvPr>
        </p:nvSpPr>
        <p:spPr/>
        <p:txBody>
          <a:bodyPr/>
          <a:lstStyle/>
          <a:p>
            <a:fld id="{C1CC3E1B-AB1C-44F1-A32F-C9C7CB1E2CE2}" type="slidenum">
              <a:rPr lang="en-GB" smtClean="0"/>
              <a:t>‹#›</a:t>
            </a:fld>
            <a:endParaRPr lang="en-GB"/>
          </a:p>
        </p:txBody>
      </p:sp>
    </p:spTree>
    <p:extLst>
      <p:ext uri="{BB962C8B-B14F-4D97-AF65-F5344CB8AC3E}">
        <p14:creationId xmlns:p14="http://schemas.microsoft.com/office/powerpoint/2010/main" val="4255837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5E6EF-9E76-A3B1-ED94-126D5153E51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A0C8705-FA85-8E90-6551-886D7D5AAD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286A26-A081-3753-AAA8-CB8A01D954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EA9EFE5-6FB1-C842-A672-90E2627058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B1EE11-E500-55EA-DB05-73F2F28895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DDF52D4-5FB7-4780-A9C5-AFBCDC089165}"/>
              </a:ext>
            </a:extLst>
          </p:cNvPr>
          <p:cNvSpPr>
            <a:spLocks noGrp="1"/>
          </p:cNvSpPr>
          <p:nvPr>
            <p:ph type="dt" sz="half" idx="10"/>
          </p:nvPr>
        </p:nvSpPr>
        <p:spPr/>
        <p:txBody>
          <a:bodyPr/>
          <a:lstStyle/>
          <a:p>
            <a:fld id="{D5DFB67F-CD65-49A6-BC87-FD3BCEB7C1CD}" type="datetimeFigureOut">
              <a:rPr lang="en-GB" smtClean="0"/>
              <a:t>02/05/2024</a:t>
            </a:fld>
            <a:endParaRPr lang="en-GB"/>
          </a:p>
        </p:txBody>
      </p:sp>
      <p:sp>
        <p:nvSpPr>
          <p:cNvPr id="8" name="Footer Placeholder 7">
            <a:extLst>
              <a:ext uri="{FF2B5EF4-FFF2-40B4-BE49-F238E27FC236}">
                <a16:creationId xmlns:a16="http://schemas.microsoft.com/office/drawing/2014/main" id="{78BD6361-25EA-0131-D581-1CB470E6714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D4E7405-5882-8F8A-00D3-290E07A1C606}"/>
              </a:ext>
            </a:extLst>
          </p:cNvPr>
          <p:cNvSpPr>
            <a:spLocks noGrp="1"/>
          </p:cNvSpPr>
          <p:nvPr>
            <p:ph type="sldNum" sz="quarter" idx="12"/>
          </p:nvPr>
        </p:nvSpPr>
        <p:spPr/>
        <p:txBody>
          <a:bodyPr/>
          <a:lstStyle/>
          <a:p>
            <a:fld id="{C1CC3E1B-AB1C-44F1-A32F-C9C7CB1E2CE2}" type="slidenum">
              <a:rPr lang="en-GB" smtClean="0"/>
              <a:t>‹#›</a:t>
            </a:fld>
            <a:endParaRPr lang="en-GB"/>
          </a:p>
        </p:txBody>
      </p:sp>
    </p:spTree>
    <p:extLst>
      <p:ext uri="{BB962C8B-B14F-4D97-AF65-F5344CB8AC3E}">
        <p14:creationId xmlns:p14="http://schemas.microsoft.com/office/powerpoint/2010/main" val="2882147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7806C-D29F-CC48-1628-294C0E8456D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51D1EF0-B3ED-A113-983D-2BEFD559A423}"/>
              </a:ext>
            </a:extLst>
          </p:cNvPr>
          <p:cNvSpPr>
            <a:spLocks noGrp="1"/>
          </p:cNvSpPr>
          <p:nvPr>
            <p:ph type="dt" sz="half" idx="10"/>
          </p:nvPr>
        </p:nvSpPr>
        <p:spPr/>
        <p:txBody>
          <a:bodyPr/>
          <a:lstStyle/>
          <a:p>
            <a:fld id="{D5DFB67F-CD65-49A6-BC87-FD3BCEB7C1CD}" type="datetimeFigureOut">
              <a:rPr lang="en-GB" smtClean="0"/>
              <a:t>02/05/2024</a:t>
            </a:fld>
            <a:endParaRPr lang="en-GB"/>
          </a:p>
        </p:txBody>
      </p:sp>
      <p:sp>
        <p:nvSpPr>
          <p:cNvPr id="4" name="Footer Placeholder 3">
            <a:extLst>
              <a:ext uri="{FF2B5EF4-FFF2-40B4-BE49-F238E27FC236}">
                <a16:creationId xmlns:a16="http://schemas.microsoft.com/office/drawing/2014/main" id="{0D83B798-29B4-3CD5-AE37-99836F43BAD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0DB2A57-5866-FB1D-998C-7102A3C0B346}"/>
              </a:ext>
            </a:extLst>
          </p:cNvPr>
          <p:cNvSpPr>
            <a:spLocks noGrp="1"/>
          </p:cNvSpPr>
          <p:nvPr>
            <p:ph type="sldNum" sz="quarter" idx="12"/>
          </p:nvPr>
        </p:nvSpPr>
        <p:spPr/>
        <p:txBody>
          <a:bodyPr/>
          <a:lstStyle/>
          <a:p>
            <a:fld id="{C1CC3E1B-AB1C-44F1-A32F-C9C7CB1E2CE2}" type="slidenum">
              <a:rPr lang="en-GB" smtClean="0"/>
              <a:t>‹#›</a:t>
            </a:fld>
            <a:endParaRPr lang="en-GB"/>
          </a:p>
        </p:txBody>
      </p:sp>
    </p:spTree>
    <p:extLst>
      <p:ext uri="{BB962C8B-B14F-4D97-AF65-F5344CB8AC3E}">
        <p14:creationId xmlns:p14="http://schemas.microsoft.com/office/powerpoint/2010/main" val="2015694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70C42B-9878-258A-2B0A-B54ABF2952F8}"/>
              </a:ext>
            </a:extLst>
          </p:cNvPr>
          <p:cNvSpPr>
            <a:spLocks noGrp="1"/>
          </p:cNvSpPr>
          <p:nvPr>
            <p:ph type="dt" sz="half" idx="10"/>
          </p:nvPr>
        </p:nvSpPr>
        <p:spPr/>
        <p:txBody>
          <a:bodyPr/>
          <a:lstStyle/>
          <a:p>
            <a:fld id="{D5DFB67F-CD65-49A6-BC87-FD3BCEB7C1CD}" type="datetimeFigureOut">
              <a:rPr lang="en-GB" smtClean="0"/>
              <a:t>02/05/2024</a:t>
            </a:fld>
            <a:endParaRPr lang="en-GB"/>
          </a:p>
        </p:txBody>
      </p:sp>
      <p:sp>
        <p:nvSpPr>
          <p:cNvPr id="3" name="Footer Placeholder 2">
            <a:extLst>
              <a:ext uri="{FF2B5EF4-FFF2-40B4-BE49-F238E27FC236}">
                <a16:creationId xmlns:a16="http://schemas.microsoft.com/office/drawing/2014/main" id="{3725A4C7-B0C4-D28E-E622-012D1BC40E2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D5FFF9D-FC07-7A8E-518E-0C3D016F9130}"/>
              </a:ext>
            </a:extLst>
          </p:cNvPr>
          <p:cNvSpPr>
            <a:spLocks noGrp="1"/>
          </p:cNvSpPr>
          <p:nvPr>
            <p:ph type="sldNum" sz="quarter" idx="12"/>
          </p:nvPr>
        </p:nvSpPr>
        <p:spPr/>
        <p:txBody>
          <a:bodyPr/>
          <a:lstStyle/>
          <a:p>
            <a:fld id="{C1CC3E1B-AB1C-44F1-A32F-C9C7CB1E2CE2}" type="slidenum">
              <a:rPr lang="en-GB" smtClean="0"/>
              <a:t>‹#›</a:t>
            </a:fld>
            <a:endParaRPr lang="en-GB"/>
          </a:p>
        </p:txBody>
      </p:sp>
    </p:spTree>
    <p:extLst>
      <p:ext uri="{BB962C8B-B14F-4D97-AF65-F5344CB8AC3E}">
        <p14:creationId xmlns:p14="http://schemas.microsoft.com/office/powerpoint/2010/main" val="3663294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7717B-1A14-4214-E5FE-BCF3A9A49F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E2DA65D-FBCB-4DFB-7873-308FEB29EA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1720A77-2FD5-09C1-F79A-8AEAE31B0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50DA34-0D52-390D-2958-AC17F3FC451A}"/>
              </a:ext>
            </a:extLst>
          </p:cNvPr>
          <p:cNvSpPr>
            <a:spLocks noGrp="1"/>
          </p:cNvSpPr>
          <p:nvPr>
            <p:ph type="dt" sz="half" idx="10"/>
          </p:nvPr>
        </p:nvSpPr>
        <p:spPr/>
        <p:txBody>
          <a:bodyPr/>
          <a:lstStyle/>
          <a:p>
            <a:fld id="{D5DFB67F-CD65-49A6-BC87-FD3BCEB7C1CD}" type="datetimeFigureOut">
              <a:rPr lang="en-GB" smtClean="0"/>
              <a:t>02/05/2024</a:t>
            </a:fld>
            <a:endParaRPr lang="en-GB"/>
          </a:p>
        </p:txBody>
      </p:sp>
      <p:sp>
        <p:nvSpPr>
          <p:cNvPr id="6" name="Footer Placeholder 5">
            <a:extLst>
              <a:ext uri="{FF2B5EF4-FFF2-40B4-BE49-F238E27FC236}">
                <a16:creationId xmlns:a16="http://schemas.microsoft.com/office/drawing/2014/main" id="{BCADB74D-5AAF-F975-A169-16CE91EC716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A7093D4-61C3-FAB7-725A-2C838F84722C}"/>
              </a:ext>
            </a:extLst>
          </p:cNvPr>
          <p:cNvSpPr>
            <a:spLocks noGrp="1"/>
          </p:cNvSpPr>
          <p:nvPr>
            <p:ph type="sldNum" sz="quarter" idx="12"/>
          </p:nvPr>
        </p:nvSpPr>
        <p:spPr/>
        <p:txBody>
          <a:bodyPr/>
          <a:lstStyle/>
          <a:p>
            <a:fld id="{C1CC3E1B-AB1C-44F1-A32F-C9C7CB1E2CE2}" type="slidenum">
              <a:rPr lang="en-GB" smtClean="0"/>
              <a:t>‹#›</a:t>
            </a:fld>
            <a:endParaRPr lang="en-GB"/>
          </a:p>
        </p:txBody>
      </p:sp>
    </p:spTree>
    <p:extLst>
      <p:ext uri="{BB962C8B-B14F-4D97-AF65-F5344CB8AC3E}">
        <p14:creationId xmlns:p14="http://schemas.microsoft.com/office/powerpoint/2010/main" val="2653841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2D57A-A5A2-A485-37E2-E2813044E8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9DDCDE2-6258-4F95-06E5-E73A44424F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784B7DE-5903-8993-E5BF-D9D4837A6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225354-90A0-E171-6956-31CD9E61400C}"/>
              </a:ext>
            </a:extLst>
          </p:cNvPr>
          <p:cNvSpPr>
            <a:spLocks noGrp="1"/>
          </p:cNvSpPr>
          <p:nvPr>
            <p:ph type="dt" sz="half" idx="10"/>
          </p:nvPr>
        </p:nvSpPr>
        <p:spPr/>
        <p:txBody>
          <a:bodyPr/>
          <a:lstStyle/>
          <a:p>
            <a:fld id="{D5DFB67F-CD65-49A6-BC87-FD3BCEB7C1CD}" type="datetimeFigureOut">
              <a:rPr lang="en-GB" smtClean="0"/>
              <a:t>02/05/2024</a:t>
            </a:fld>
            <a:endParaRPr lang="en-GB"/>
          </a:p>
        </p:txBody>
      </p:sp>
      <p:sp>
        <p:nvSpPr>
          <p:cNvPr id="6" name="Footer Placeholder 5">
            <a:extLst>
              <a:ext uri="{FF2B5EF4-FFF2-40B4-BE49-F238E27FC236}">
                <a16:creationId xmlns:a16="http://schemas.microsoft.com/office/drawing/2014/main" id="{4C24B729-CA29-675E-BBDC-F5B3B8CA4B6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E416CBE-98A8-B1B9-EFC1-DFBE24ADB0A5}"/>
              </a:ext>
            </a:extLst>
          </p:cNvPr>
          <p:cNvSpPr>
            <a:spLocks noGrp="1"/>
          </p:cNvSpPr>
          <p:nvPr>
            <p:ph type="sldNum" sz="quarter" idx="12"/>
          </p:nvPr>
        </p:nvSpPr>
        <p:spPr/>
        <p:txBody>
          <a:bodyPr/>
          <a:lstStyle/>
          <a:p>
            <a:fld id="{C1CC3E1B-AB1C-44F1-A32F-C9C7CB1E2CE2}" type="slidenum">
              <a:rPr lang="en-GB" smtClean="0"/>
              <a:t>‹#›</a:t>
            </a:fld>
            <a:endParaRPr lang="en-GB"/>
          </a:p>
        </p:txBody>
      </p:sp>
    </p:spTree>
    <p:extLst>
      <p:ext uri="{BB962C8B-B14F-4D97-AF65-F5344CB8AC3E}">
        <p14:creationId xmlns:p14="http://schemas.microsoft.com/office/powerpoint/2010/main" val="819836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theme" Target="../theme/theme3.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3EB412-18E8-A4D7-1594-36DD04EED1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386F8B3-16C1-8746-69C9-1F3B3A035F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5F37D7-2C99-F4DE-0B86-CC0FF5A208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5DFB67F-CD65-49A6-BC87-FD3BCEB7C1CD}" type="datetimeFigureOut">
              <a:rPr lang="en-GB" smtClean="0"/>
              <a:t>02/05/2024</a:t>
            </a:fld>
            <a:endParaRPr lang="en-GB"/>
          </a:p>
        </p:txBody>
      </p:sp>
      <p:sp>
        <p:nvSpPr>
          <p:cNvPr id="5" name="Footer Placeholder 4">
            <a:extLst>
              <a:ext uri="{FF2B5EF4-FFF2-40B4-BE49-F238E27FC236}">
                <a16:creationId xmlns:a16="http://schemas.microsoft.com/office/drawing/2014/main" id="{BE5C9426-589E-7967-B43E-1BEF764B2F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FD79E7C4-FCF7-B4AB-FA07-C76E1898BC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1CC3E1B-AB1C-44F1-A32F-C9C7CB1E2CE2}" type="slidenum">
              <a:rPr lang="en-GB" smtClean="0"/>
              <a:t>‹#›</a:t>
            </a:fld>
            <a:endParaRPr lang="en-GB"/>
          </a:p>
        </p:txBody>
      </p:sp>
    </p:spTree>
    <p:extLst>
      <p:ext uri="{BB962C8B-B14F-4D97-AF65-F5344CB8AC3E}">
        <p14:creationId xmlns:p14="http://schemas.microsoft.com/office/powerpoint/2010/main" val="1979857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11800" y="681037"/>
            <a:ext cx="5842000" cy="1009651"/>
          </a:xfrm>
          <a:prstGeom prst="rect">
            <a:avLst/>
          </a:prstGeom>
        </p:spPr>
        <p:txBody>
          <a:bodyPr vert="horz" lIns="91440" tIns="45720" rIns="91440" bIns="45720" rtlCol="0" anchor="t">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624FB1-CB24-4B4C-BFD4-AD276D9A4059}" type="datetimeFigureOut">
              <a:rPr lang="en-GB" smtClean="0"/>
              <a:t>02/05/2024</a:t>
            </a:fld>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19F3F6-C255-4AC5-91C2-3F61B6509B36}" type="slidenum">
              <a:rPr lang="en-GB" smtClean="0"/>
              <a:t>‹#›</a:t>
            </a:fld>
            <a:endParaRPr lang="en-GB"/>
          </a:p>
        </p:txBody>
      </p:sp>
      <p:pic>
        <p:nvPicPr>
          <p:cNvPr id="9" name="Picture 8">
            <a:extLst>
              <a:ext uri="{FF2B5EF4-FFF2-40B4-BE49-F238E27FC236}">
                <a16:creationId xmlns:a16="http://schemas.microsoft.com/office/drawing/2014/main" id="{46262A0F-9E49-6B4D-94F3-647B33A25AE7}"/>
              </a:ext>
              <a:ext uri="{C183D7F6-B498-43B3-948B-1728B52AA6E4}">
                <adec:decorative xmlns:adec="http://schemas.microsoft.com/office/drawing/2017/decorative" val="1"/>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251589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r"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213940-DF26-4A1F-A0F2-817EB72226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E7CF54-F785-421E-80B2-BE5FE5A5C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510588-1424-4E8E-A5DC-1B2F9954D4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291CD2-0A4B-44E6-82B2-7E37A5C95197}" type="datetimeFigureOut">
              <a:rPr lang="en-US" smtClean="0"/>
              <a:t>5/2/2024</a:t>
            </a:fld>
            <a:endParaRPr lang="en-US"/>
          </a:p>
        </p:txBody>
      </p:sp>
      <p:sp>
        <p:nvSpPr>
          <p:cNvPr id="5" name="Footer Placeholder 4">
            <a:extLst>
              <a:ext uri="{FF2B5EF4-FFF2-40B4-BE49-F238E27FC236}">
                <a16:creationId xmlns:a16="http://schemas.microsoft.com/office/drawing/2014/main" id="{F4AD6F00-7574-44C0-82A1-5422862E23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8BB5C9-E009-47DF-8E74-2F6CDF11DC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8F7AE7-10C6-4193-83AC-B63AF9B2CD4F}" type="slidenum">
              <a:rPr lang="en-US" smtClean="0"/>
              <a:t>‹#›</a:t>
            </a:fld>
            <a:endParaRPr lang="en-US"/>
          </a:p>
        </p:txBody>
      </p:sp>
    </p:spTree>
    <p:extLst>
      <p:ext uri="{BB962C8B-B14F-4D97-AF65-F5344CB8AC3E}">
        <p14:creationId xmlns:p14="http://schemas.microsoft.com/office/powerpoint/2010/main" val="292146476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23.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23.xml"/><Relationship Id="rId5" Type="http://schemas.openxmlformats.org/officeDocument/2006/relationships/image" Target="../media/image28.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23.xml"/><Relationship Id="rId5" Type="http://schemas.openxmlformats.org/officeDocument/2006/relationships/image" Target="../media/image28.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png"/><Relationship Id="rId1" Type="http://schemas.openxmlformats.org/officeDocument/2006/relationships/slideLayout" Target="../slideLayouts/slideLayout23.xml"/><Relationship Id="rId5" Type="http://schemas.openxmlformats.org/officeDocument/2006/relationships/image" Target="../media/image28.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9.png"/><Relationship Id="rId1" Type="http://schemas.openxmlformats.org/officeDocument/2006/relationships/slideLayout" Target="../slideLayouts/slideLayout23.xml"/><Relationship Id="rId5" Type="http://schemas.openxmlformats.org/officeDocument/2006/relationships/image" Target="../media/image28.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1.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3" Type="http://schemas.openxmlformats.org/officeDocument/2006/relationships/image" Target="../media/image26.png"/><Relationship Id="rId7" Type="http://schemas.openxmlformats.org/officeDocument/2006/relationships/image" Target="../media/image47.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image" Target="../media/image43.png"/><Relationship Id="rId16" Type="http://schemas.openxmlformats.org/officeDocument/2006/relationships/image" Target="../media/image55.png"/><Relationship Id="rId1" Type="http://schemas.openxmlformats.org/officeDocument/2006/relationships/slideLayout" Target="../slideLayouts/slideLayout28.xml"/><Relationship Id="rId6" Type="http://schemas.openxmlformats.org/officeDocument/2006/relationships/image" Target="../media/image46.png"/><Relationship Id="rId11" Type="http://schemas.openxmlformats.org/officeDocument/2006/relationships/image" Target="../media/image35.png"/><Relationship Id="rId5" Type="http://schemas.openxmlformats.org/officeDocument/2006/relationships/image" Target="../media/image45.png"/><Relationship Id="rId15" Type="http://schemas.openxmlformats.org/officeDocument/2006/relationships/image" Target="../media/image54.png"/><Relationship Id="rId10" Type="http://schemas.openxmlformats.org/officeDocument/2006/relationships/image" Target="../media/image50.sv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hyperlink" Target="http://www.paul-harvey.org/" TargetMode="External"/><Relationship Id="rId2" Type="http://schemas.openxmlformats.org/officeDocument/2006/relationships/image" Target="../media/image57.png"/><Relationship Id="rId1" Type="http://schemas.openxmlformats.org/officeDocument/2006/relationships/slideLayout" Target="../slideLayouts/slideLayout28.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0.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3.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8.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79E89-BD23-5890-EF7B-500E6853FDBE}"/>
              </a:ext>
            </a:extLst>
          </p:cNvPr>
          <p:cNvSpPr>
            <a:spLocks noGrp="1"/>
          </p:cNvSpPr>
          <p:nvPr>
            <p:ph type="ctrTitle"/>
          </p:nvPr>
        </p:nvSpPr>
        <p:spPr/>
        <p:txBody>
          <a:bodyPr/>
          <a:lstStyle/>
          <a:p>
            <a:r>
              <a:rPr lang="en-US" dirty="0"/>
              <a:t>A Standard Design Language for Autonomous Networks</a:t>
            </a:r>
            <a:endParaRPr lang="en-GB" dirty="0"/>
          </a:p>
        </p:txBody>
      </p:sp>
      <p:sp>
        <p:nvSpPr>
          <p:cNvPr id="3" name="Subtitle 2">
            <a:extLst>
              <a:ext uri="{FF2B5EF4-FFF2-40B4-BE49-F238E27FC236}">
                <a16:creationId xmlns:a16="http://schemas.microsoft.com/office/drawing/2014/main" id="{E2B5120F-C987-1896-A4CA-5B716B2F27D9}"/>
              </a:ext>
            </a:extLst>
          </p:cNvPr>
          <p:cNvSpPr>
            <a:spLocks noGrp="1"/>
          </p:cNvSpPr>
          <p:nvPr>
            <p:ph type="subTitle" idx="1"/>
          </p:nvPr>
        </p:nvSpPr>
        <p:spPr/>
        <p:txBody>
          <a:bodyPr/>
          <a:lstStyle/>
          <a:p>
            <a:r>
              <a:rPr lang="en-GB" dirty="0"/>
              <a:t>Paul Harvey</a:t>
            </a:r>
          </a:p>
          <a:p>
            <a:r>
              <a:rPr lang="en-GB" dirty="0"/>
              <a:t>paul-harvey.org</a:t>
            </a:r>
          </a:p>
        </p:txBody>
      </p:sp>
    </p:spTree>
    <p:extLst>
      <p:ext uri="{BB962C8B-B14F-4D97-AF65-F5344CB8AC3E}">
        <p14:creationId xmlns:p14="http://schemas.microsoft.com/office/powerpoint/2010/main" val="1076072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26387AF-61DC-79A3-BD11-C86BEC45560D}"/>
              </a:ext>
            </a:extLst>
          </p:cNvPr>
          <p:cNvSpPr/>
          <p:nvPr/>
        </p:nvSpPr>
        <p:spPr>
          <a:xfrm>
            <a:off x="3825224" y="4229263"/>
            <a:ext cx="4541551" cy="1216241"/>
          </a:xfrm>
          <a:prstGeom prst="roundRect">
            <a:avLst/>
          </a:prstGeom>
          <a:solidFill>
            <a:schemeClr val="accent5"/>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800" b="0" i="0" u="none" strike="noStrike" kern="1200" cap="none" spc="0" normalizeH="0" baseline="0" noProof="0" dirty="0">
                <a:ln>
                  <a:noFill/>
                </a:ln>
                <a:solidFill>
                  <a:srgbClr val="FFFFFF"/>
                </a:solidFill>
                <a:effectLst/>
                <a:uLnTx/>
                <a:uFillTx/>
                <a:latin typeface="Rakuten Sans"/>
                <a:ea typeface="メイリオ"/>
                <a:cs typeface="+mn-cs"/>
              </a:rPr>
              <a:t>Apply Logic</a:t>
            </a:r>
          </a:p>
        </p:txBody>
      </p:sp>
      <p:grpSp>
        <p:nvGrpSpPr>
          <p:cNvPr id="4" name="Group 3">
            <a:extLst>
              <a:ext uri="{FF2B5EF4-FFF2-40B4-BE49-F238E27FC236}">
                <a16:creationId xmlns:a16="http://schemas.microsoft.com/office/drawing/2014/main" id="{6DB99B75-D44A-C290-F1A5-C8962F7F7F67}"/>
              </a:ext>
            </a:extLst>
          </p:cNvPr>
          <p:cNvGrpSpPr/>
          <p:nvPr/>
        </p:nvGrpSpPr>
        <p:grpSpPr>
          <a:xfrm>
            <a:off x="2733273" y="550415"/>
            <a:ext cx="6648442" cy="3286216"/>
            <a:chOff x="301842" y="754601"/>
            <a:chExt cx="9294918" cy="3286216"/>
          </a:xfrm>
        </p:grpSpPr>
        <p:sp>
          <p:nvSpPr>
            <p:cNvPr id="5" name="Rectangle: Rounded Corners 4">
              <a:extLst>
                <a:ext uri="{FF2B5EF4-FFF2-40B4-BE49-F238E27FC236}">
                  <a16:creationId xmlns:a16="http://schemas.microsoft.com/office/drawing/2014/main" id="{570CD285-DB9F-5002-DE27-339432410B7D}"/>
                </a:ext>
              </a:extLst>
            </p:cNvPr>
            <p:cNvSpPr/>
            <p:nvPr/>
          </p:nvSpPr>
          <p:spPr>
            <a:xfrm>
              <a:off x="301842" y="1784411"/>
              <a:ext cx="2991774" cy="1216241"/>
            </a:xfrm>
            <a:prstGeom prst="roundRect">
              <a:avLst/>
            </a:prstGeom>
            <a:solidFill>
              <a:schemeClr val="accent6"/>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800" b="0" i="0" u="none" strike="noStrike" kern="1200" cap="none" spc="0" normalizeH="0" baseline="0" noProof="0" dirty="0">
                  <a:ln>
                    <a:noFill/>
                  </a:ln>
                  <a:solidFill>
                    <a:srgbClr val="FFFFFF"/>
                  </a:solidFill>
                  <a:effectLst/>
                  <a:uLnTx/>
                  <a:uFillTx/>
                  <a:latin typeface="Rakuten Sans"/>
                  <a:ea typeface="メイリオ"/>
                  <a:cs typeface="+mn-cs"/>
                </a:rPr>
                <a:t>Create Logic</a:t>
              </a:r>
            </a:p>
          </p:txBody>
        </p:sp>
        <p:sp>
          <p:nvSpPr>
            <p:cNvPr id="6" name="Rectangle: Rounded Corners 5">
              <a:extLst>
                <a:ext uri="{FF2B5EF4-FFF2-40B4-BE49-F238E27FC236}">
                  <a16:creationId xmlns:a16="http://schemas.microsoft.com/office/drawing/2014/main" id="{76CB38A4-31B1-EC27-05A9-D5BC43B04590}"/>
                </a:ext>
              </a:extLst>
            </p:cNvPr>
            <p:cNvSpPr/>
            <p:nvPr/>
          </p:nvSpPr>
          <p:spPr>
            <a:xfrm>
              <a:off x="6604986" y="1784412"/>
              <a:ext cx="2991774" cy="1216241"/>
            </a:xfrm>
            <a:prstGeom prst="roundRect">
              <a:avLst/>
            </a:prstGeom>
            <a:solidFill>
              <a:schemeClr val="accent2"/>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800" b="0" i="0" u="none" strike="noStrike" kern="1200" cap="none" spc="0" normalizeH="0" baseline="0" noProof="0" dirty="0">
                  <a:ln>
                    <a:noFill/>
                  </a:ln>
                  <a:solidFill>
                    <a:srgbClr val="FFFFFF"/>
                  </a:solidFill>
                  <a:effectLst/>
                  <a:uLnTx/>
                  <a:uFillTx/>
                  <a:latin typeface="Rakuten Sans"/>
                  <a:ea typeface="メイリオ"/>
                  <a:cs typeface="+mn-cs"/>
                </a:rPr>
                <a:t>Validate Logic</a:t>
              </a:r>
            </a:p>
          </p:txBody>
        </p:sp>
        <p:sp>
          <p:nvSpPr>
            <p:cNvPr id="7" name="Arrow: Curved Down 6">
              <a:extLst>
                <a:ext uri="{FF2B5EF4-FFF2-40B4-BE49-F238E27FC236}">
                  <a16:creationId xmlns:a16="http://schemas.microsoft.com/office/drawing/2014/main" id="{AD2888AB-9B31-0F97-F55D-3B8414FD9BDD}"/>
                </a:ext>
              </a:extLst>
            </p:cNvPr>
            <p:cNvSpPr/>
            <p:nvPr/>
          </p:nvSpPr>
          <p:spPr>
            <a:xfrm>
              <a:off x="1651247" y="754601"/>
              <a:ext cx="6622741" cy="1029810"/>
            </a:xfrm>
            <a:prstGeom prst="curved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800" b="0" i="0" u="none" strike="noStrike" kern="1200" cap="none" spc="0" normalizeH="0" baseline="0" noProof="0">
                <a:ln>
                  <a:noFill/>
                </a:ln>
                <a:solidFill>
                  <a:srgbClr val="000000"/>
                </a:solidFill>
                <a:effectLst/>
                <a:uLnTx/>
                <a:uFillTx/>
                <a:latin typeface="Rakuten Sans"/>
                <a:ea typeface="メイリオ"/>
                <a:cs typeface="+mn-cs"/>
              </a:endParaRPr>
            </a:p>
          </p:txBody>
        </p:sp>
        <p:sp>
          <p:nvSpPr>
            <p:cNvPr id="8" name="Arrow: Curved Down 7">
              <a:extLst>
                <a:ext uri="{FF2B5EF4-FFF2-40B4-BE49-F238E27FC236}">
                  <a16:creationId xmlns:a16="http://schemas.microsoft.com/office/drawing/2014/main" id="{3FEED93C-88E3-70A4-5081-80ADE2A5871B}"/>
                </a:ext>
              </a:extLst>
            </p:cNvPr>
            <p:cNvSpPr/>
            <p:nvPr/>
          </p:nvSpPr>
          <p:spPr>
            <a:xfrm rot="10800000">
              <a:off x="1555073" y="3011007"/>
              <a:ext cx="6622741" cy="1029810"/>
            </a:xfrm>
            <a:prstGeom prst="curved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800" b="0" i="0" u="none" strike="noStrike" kern="1200" cap="none" spc="0" normalizeH="0" baseline="0" noProof="0">
                <a:ln>
                  <a:noFill/>
                </a:ln>
                <a:solidFill>
                  <a:srgbClr val="000000"/>
                </a:solidFill>
                <a:effectLst/>
                <a:uLnTx/>
                <a:uFillTx/>
                <a:latin typeface="Rakuten Sans"/>
                <a:ea typeface="メイリオ"/>
                <a:cs typeface="+mn-cs"/>
              </a:endParaRPr>
            </a:p>
          </p:txBody>
        </p:sp>
      </p:grpSp>
      <p:sp>
        <p:nvSpPr>
          <p:cNvPr id="9" name="Arrow: Right 8">
            <a:extLst>
              <a:ext uri="{FF2B5EF4-FFF2-40B4-BE49-F238E27FC236}">
                <a16:creationId xmlns:a16="http://schemas.microsoft.com/office/drawing/2014/main" id="{67928989-DC40-D124-A668-9BB678737040}"/>
              </a:ext>
            </a:extLst>
          </p:cNvPr>
          <p:cNvSpPr/>
          <p:nvPr/>
        </p:nvSpPr>
        <p:spPr>
          <a:xfrm rot="5400000">
            <a:off x="8469363" y="4544420"/>
            <a:ext cx="1322773" cy="692459"/>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800" b="0" i="0" u="none" strike="noStrike" kern="1200" cap="none" spc="0" normalizeH="0" baseline="0" noProof="0">
              <a:ln>
                <a:noFill/>
              </a:ln>
              <a:solidFill>
                <a:srgbClr val="FFFFFF"/>
              </a:solidFill>
              <a:effectLst/>
              <a:uLnTx/>
              <a:uFillTx/>
              <a:latin typeface="Rakuten Sans"/>
              <a:ea typeface="メイリオ"/>
              <a:cs typeface="+mn-cs"/>
            </a:endParaRPr>
          </a:p>
        </p:txBody>
      </p:sp>
      <p:sp>
        <p:nvSpPr>
          <p:cNvPr id="10" name="Arrow: Right 9">
            <a:extLst>
              <a:ext uri="{FF2B5EF4-FFF2-40B4-BE49-F238E27FC236}">
                <a16:creationId xmlns:a16="http://schemas.microsoft.com/office/drawing/2014/main" id="{1987D12E-E225-CD19-8791-9FDB014D7D1D}"/>
              </a:ext>
            </a:extLst>
          </p:cNvPr>
          <p:cNvSpPr/>
          <p:nvPr/>
        </p:nvSpPr>
        <p:spPr>
          <a:xfrm rot="16200000">
            <a:off x="2447136" y="4437888"/>
            <a:ext cx="1322773" cy="692459"/>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800" b="0" i="0" u="none" strike="noStrike" kern="1200" cap="none" spc="0" normalizeH="0" baseline="0" noProof="0">
              <a:ln>
                <a:noFill/>
              </a:ln>
              <a:solidFill>
                <a:srgbClr val="FFFFFF"/>
              </a:solidFill>
              <a:effectLst/>
              <a:uLnTx/>
              <a:uFillTx/>
              <a:latin typeface="Rakuten Sans"/>
              <a:ea typeface="メイリオ"/>
              <a:cs typeface="+mn-cs"/>
            </a:endParaRPr>
          </a:p>
        </p:txBody>
      </p:sp>
    </p:spTree>
    <p:extLst>
      <p:ext uri="{BB962C8B-B14F-4D97-AF65-F5344CB8AC3E}">
        <p14:creationId xmlns:p14="http://schemas.microsoft.com/office/powerpoint/2010/main" val="2251479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2D6B7F4-E2CA-9C53-AF26-904BBD41584E}"/>
              </a:ext>
            </a:extLst>
          </p:cNvPr>
          <p:cNvPicPr>
            <a:picLocks noChangeAspect="1"/>
          </p:cNvPicPr>
          <p:nvPr/>
        </p:nvPicPr>
        <p:blipFill>
          <a:blip r:embed="rId2"/>
          <a:stretch>
            <a:fillRect/>
          </a:stretch>
        </p:blipFill>
        <p:spPr>
          <a:xfrm>
            <a:off x="11201291" y="5829187"/>
            <a:ext cx="990709" cy="1028813"/>
          </a:xfrm>
          <a:prstGeom prst="rect">
            <a:avLst/>
          </a:prstGeom>
        </p:spPr>
      </p:pic>
      <p:sp>
        <p:nvSpPr>
          <p:cNvPr id="2" name="Title 1">
            <a:extLst>
              <a:ext uri="{FF2B5EF4-FFF2-40B4-BE49-F238E27FC236}">
                <a16:creationId xmlns:a16="http://schemas.microsoft.com/office/drawing/2014/main" id="{9A18C4EA-C40E-80D7-1E0D-4CF20CDEA762}"/>
              </a:ext>
            </a:extLst>
          </p:cNvPr>
          <p:cNvSpPr>
            <a:spLocks noGrp="1"/>
          </p:cNvSpPr>
          <p:nvPr>
            <p:ph type="title"/>
          </p:nvPr>
        </p:nvSpPr>
        <p:spPr/>
        <p:txBody>
          <a:bodyPr/>
          <a:lstStyle/>
          <a:p>
            <a:r>
              <a:rPr lang="en-GB" dirty="0"/>
              <a:t>Process</a:t>
            </a:r>
          </a:p>
        </p:txBody>
      </p:sp>
      <p:pic>
        <p:nvPicPr>
          <p:cNvPr id="5" name="Picture 4">
            <a:extLst>
              <a:ext uri="{FF2B5EF4-FFF2-40B4-BE49-F238E27FC236}">
                <a16:creationId xmlns:a16="http://schemas.microsoft.com/office/drawing/2014/main" id="{E4F549EB-6792-CCCB-CEDB-A9DBC4F7B1AA}"/>
              </a:ext>
            </a:extLst>
          </p:cNvPr>
          <p:cNvPicPr>
            <a:picLocks noChangeAspect="1"/>
          </p:cNvPicPr>
          <p:nvPr/>
        </p:nvPicPr>
        <p:blipFill rotWithShape="1">
          <a:blip r:embed="rId3"/>
          <a:srcRect t="319"/>
          <a:stretch/>
        </p:blipFill>
        <p:spPr>
          <a:xfrm>
            <a:off x="409762" y="1412234"/>
            <a:ext cx="3443119" cy="4806411"/>
          </a:xfrm>
          <a:prstGeom prst="rect">
            <a:avLst/>
          </a:prstGeom>
        </p:spPr>
      </p:pic>
      <p:sp>
        <p:nvSpPr>
          <p:cNvPr id="6" name="Flowchart: Direct Access Storage 5">
            <a:extLst>
              <a:ext uri="{FF2B5EF4-FFF2-40B4-BE49-F238E27FC236}">
                <a16:creationId xmlns:a16="http://schemas.microsoft.com/office/drawing/2014/main" id="{3709848B-5428-7F9D-545D-4D545E1B9713}"/>
              </a:ext>
            </a:extLst>
          </p:cNvPr>
          <p:cNvSpPr/>
          <p:nvPr/>
        </p:nvSpPr>
        <p:spPr>
          <a:xfrm>
            <a:off x="5125449" y="1241957"/>
            <a:ext cx="593422" cy="2776654"/>
          </a:xfrm>
          <a:prstGeom prst="flowChartMagneticDrum">
            <a:avLst/>
          </a:prstGeom>
          <a:solidFill>
            <a:schemeClr val="accent1">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BD0B62AC-EEA0-61E4-72EA-8CB1989C2623}"/>
              </a:ext>
            </a:extLst>
          </p:cNvPr>
          <p:cNvSpPr txBox="1"/>
          <p:nvPr/>
        </p:nvSpPr>
        <p:spPr>
          <a:xfrm>
            <a:off x="4604532" y="4383537"/>
            <a:ext cx="1609480" cy="369332"/>
          </a:xfrm>
          <a:prstGeom prst="rect">
            <a:avLst/>
          </a:prstGeom>
          <a:noFill/>
        </p:spPr>
        <p:txBody>
          <a:bodyPr wrap="none" rtlCol="0">
            <a:spAutoFit/>
          </a:bodyPr>
          <a:lstStyle/>
          <a:p>
            <a:r>
              <a:rPr lang="en-GB" dirty="0"/>
              <a:t>3 Key Concepts</a:t>
            </a:r>
          </a:p>
        </p:txBody>
      </p:sp>
      <p:sp>
        <p:nvSpPr>
          <p:cNvPr id="20" name="Arrow: Right 19">
            <a:extLst>
              <a:ext uri="{FF2B5EF4-FFF2-40B4-BE49-F238E27FC236}">
                <a16:creationId xmlns:a16="http://schemas.microsoft.com/office/drawing/2014/main" id="{56118E77-1D08-98FF-E2DF-4F960A011C6F}"/>
              </a:ext>
            </a:extLst>
          </p:cNvPr>
          <p:cNvSpPr/>
          <p:nvPr/>
        </p:nvSpPr>
        <p:spPr>
          <a:xfrm>
            <a:off x="4007072" y="2397831"/>
            <a:ext cx="808463" cy="602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lowchart: Direct Access Storage 20">
            <a:extLst>
              <a:ext uri="{FF2B5EF4-FFF2-40B4-BE49-F238E27FC236}">
                <a16:creationId xmlns:a16="http://schemas.microsoft.com/office/drawing/2014/main" id="{2268CA1B-9EA7-24F2-315A-43335EF9B0E5}"/>
              </a:ext>
            </a:extLst>
          </p:cNvPr>
          <p:cNvSpPr/>
          <p:nvPr/>
        </p:nvSpPr>
        <p:spPr>
          <a:xfrm>
            <a:off x="7106562" y="1288421"/>
            <a:ext cx="593422" cy="2776654"/>
          </a:xfrm>
          <a:prstGeom prst="flowChartMagneticDrum">
            <a:avLst/>
          </a:prstGeom>
          <a:solidFill>
            <a:schemeClr val="accent1">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2" name="Arrow: Right 21">
            <a:extLst>
              <a:ext uri="{FF2B5EF4-FFF2-40B4-BE49-F238E27FC236}">
                <a16:creationId xmlns:a16="http://schemas.microsoft.com/office/drawing/2014/main" id="{E31ED5D0-A99C-6B7F-12C6-D5B5CA878708}"/>
              </a:ext>
            </a:extLst>
          </p:cNvPr>
          <p:cNvSpPr/>
          <p:nvPr/>
        </p:nvSpPr>
        <p:spPr>
          <a:xfrm>
            <a:off x="5988185" y="2444295"/>
            <a:ext cx="808463" cy="602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753E2670-BD1A-538B-61B2-59CC53F4A501}"/>
              </a:ext>
            </a:extLst>
          </p:cNvPr>
          <p:cNvSpPr txBox="1"/>
          <p:nvPr/>
        </p:nvSpPr>
        <p:spPr>
          <a:xfrm>
            <a:off x="6717412" y="4383537"/>
            <a:ext cx="1345946" cy="369332"/>
          </a:xfrm>
          <a:prstGeom prst="rect">
            <a:avLst/>
          </a:prstGeom>
          <a:noFill/>
        </p:spPr>
        <p:txBody>
          <a:bodyPr wrap="none" rtlCol="0">
            <a:spAutoFit/>
          </a:bodyPr>
          <a:lstStyle/>
          <a:p>
            <a:r>
              <a:rPr lang="en-GB" dirty="0"/>
              <a:t>Architecture</a:t>
            </a:r>
          </a:p>
        </p:txBody>
      </p:sp>
      <p:sp>
        <p:nvSpPr>
          <p:cNvPr id="24" name="Rectangle 23">
            <a:extLst>
              <a:ext uri="{FF2B5EF4-FFF2-40B4-BE49-F238E27FC236}">
                <a16:creationId xmlns:a16="http://schemas.microsoft.com/office/drawing/2014/main" id="{C9AF2CDE-ED65-4384-B87B-D17E13B7E8C4}"/>
              </a:ext>
            </a:extLst>
          </p:cNvPr>
          <p:cNvSpPr/>
          <p:nvPr/>
        </p:nvSpPr>
        <p:spPr>
          <a:xfrm>
            <a:off x="9218342" y="2198968"/>
            <a:ext cx="2068551" cy="10928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138 Requirements</a:t>
            </a:r>
          </a:p>
        </p:txBody>
      </p:sp>
      <p:sp>
        <p:nvSpPr>
          <p:cNvPr id="25" name="Arrow: Right 24">
            <a:extLst>
              <a:ext uri="{FF2B5EF4-FFF2-40B4-BE49-F238E27FC236}">
                <a16:creationId xmlns:a16="http://schemas.microsoft.com/office/drawing/2014/main" id="{25FC34AC-D8C8-C614-DA3C-3BD12C95EA69}"/>
              </a:ext>
            </a:extLst>
          </p:cNvPr>
          <p:cNvSpPr/>
          <p:nvPr/>
        </p:nvSpPr>
        <p:spPr>
          <a:xfrm>
            <a:off x="8063358" y="2444295"/>
            <a:ext cx="808463" cy="602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Arrow: Right 25">
            <a:extLst>
              <a:ext uri="{FF2B5EF4-FFF2-40B4-BE49-F238E27FC236}">
                <a16:creationId xmlns:a16="http://schemas.microsoft.com/office/drawing/2014/main" id="{1D5BEF51-8560-911B-C18A-EA3EFC880E6F}"/>
              </a:ext>
            </a:extLst>
          </p:cNvPr>
          <p:cNvSpPr/>
          <p:nvPr/>
        </p:nvSpPr>
        <p:spPr>
          <a:xfrm rot="5400000">
            <a:off x="9803923" y="3498985"/>
            <a:ext cx="808463" cy="602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7B81C249-A3A8-3C79-52B9-56AB29930435}"/>
              </a:ext>
            </a:extLst>
          </p:cNvPr>
          <p:cNvSpPr/>
          <p:nvPr/>
        </p:nvSpPr>
        <p:spPr>
          <a:xfrm>
            <a:off x="9173878" y="4308348"/>
            <a:ext cx="2068551" cy="76520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dirty="0"/>
              <a:t>Architectural components</a:t>
            </a:r>
          </a:p>
        </p:txBody>
      </p:sp>
      <p:sp>
        <p:nvSpPr>
          <p:cNvPr id="28" name="Rectangle: Rounded Corners 27">
            <a:extLst>
              <a:ext uri="{FF2B5EF4-FFF2-40B4-BE49-F238E27FC236}">
                <a16:creationId xmlns:a16="http://schemas.microsoft.com/office/drawing/2014/main" id="{DF672133-6843-1A17-599D-74A1FE2F694C}"/>
              </a:ext>
            </a:extLst>
          </p:cNvPr>
          <p:cNvSpPr/>
          <p:nvPr/>
        </p:nvSpPr>
        <p:spPr>
          <a:xfrm>
            <a:off x="9173881" y="6049214"/>
            <a:ext cx="2068551" cy="76520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dirty="0"/>
              <a:t>Architectural Framework</a:t>
            </a:r>
          </a:p>
        </p:txBody>
      </p:sp>
      <p:sp>
        <p:nvSpPr>
          <p:cNvPr id="29" name="Arrow: Right 28">
            <a:extLst>
              <a:ext uri="{FF2B5EF4-FFF2-40B4-BE49-F238E27FC236}">
                <a16:creationId xmlns:a16="http://schemas.microsoft.com/office/drawing/2014/main" id="{90263445-3C54-164D-3AC6-2A917AF7CA31}"/>
              </a:ext>
            </a:extLst>
          </p:cNvPr>
          <p:cNvSpPr/>
          <p:nvPr/>
        </p:nvSpPr>
        <p:spPr>
          <a:xfrm rot="5400000">
            <a:off x="9848385" y="5280753"/>
            <a:ext cx="808463" cy="602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BC1CC6FD-7A3D-0521-E310-4A9E01F51C3A}"/>
              </a:ext>
            </a:extLst>
          </p:cNvPr>
          <p:cNvSpPr txBox="1"/>
          <p:nvPr/>
        </p:nvSpPr>
        <p:spPr>
          <a:xfrm>
            <a:off x="5422160" y="6308209"/>
            <a:ext cx="2660821" cy="369332"/>
          </a:xfrm>
          <a:prstGeom prst="rect">
            <a:avLst/>
          </a:prstGeom>
          <a:noFill/>
          <a:ln>
            <a:solidFill>
              <a:schemeClr val="tx1"/>
            </a:solidFill>
          </a:ln>
        </p:spPr>
        <p:txBody>
          <a:bodyPr wrap="square">
            <a:spAutoFit/>
          </a:bodyPr>
          <a:lstStyle/>
          <a:p>
            <a:pPr algn="ctr"/>
            <a:r>
              <a:rPr lang="en-US" dirty="0"/>
              <a:t>ITU-T Y.3061</a:t>
            </a:r>
          </a:p>
        </p:txBody>
      </p:sp>
      <p:sp>
        <p:nvSpPr>
          <p:cNvPr id="7" name="Arrow: Right 6">
            <a:extLst>
              <a:ext uri="{FF2B5EF4-FFF2-40B4-BE49-F238E27FC236}">
                <a16:creationId xmlns:a16="http://schemas.microsoft.com/office/drawing/2014/main" id="{E7DBA272-C154-FC8B-895A-BB2BE2043CA6}"/>
              </a:ext>
            </a:extLst>
          </p:cNvPr>
          <p:cNvSpPr/>
          <p:nvPr/>
        </p:nvSpPr>
        <p:spPr>
          <a:xfrm rot="10800000">
            <a:off x="8289592" y="6308209"/>
            <a:ext cx="677678" cy="31212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3949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D3C59-194C-A42C-C4A0-E9B43473E325}"/>
              </a:ext>
            </a:extLst>
          </p:cNvPr>
          <p:cNvSpPr>
            <a:spLocks noGrp="1"/>
          </p:cNvSpPr>
          <p:nvPr>
            <p:ph type="title"/>
          </p:nvPr>
        </p:nvSpPr>
        <p:spPr/>
        <p:txBody>
          <a:bodyPr/>
          <a:lstStyle/>
          <a:p>
            <a:r>
              <a:rPr lang="en-GB" dirty="0"/>
              <a:t>Requirements</a:t>
            </a:r>
            <a:endParaRPr lang="en-US" dirty="0"/>
          </a:p>
        </p:txBody>
      </p:sp>
      <p:sp>
        <p:nvSpPr>
          <p:cNvPr id="3" name="Content Placeholder 2">
            <a:extLst>
              <a:ext uri="{FF2B5EF4-FFF2-40B4-BE49-F238E27FC236}">
                <a16:creationId xmlns:a16="http://schemas.microsoft.com/office/drawing/2014/main" id="{78727607-6514-3F44-1888-A0A44A0DB0FD}"/>
              </a:ext>
            </a:extLst>
          </p:cNvPr>
          <p:cNvSpPr>
            <a:spLocks noGrp="1"/>
          </p:cNvSpPr>
          <p:nvPr>
            <p:ph idx="1"/>
          </p:nvPr>
        </p:nvSpPr>
        <p:spPr/>
        <p:txBody>
          <a:bodyPr/>
          <a:lstStyle/>
          <a:p>
            <a:r>
              <a:rPr lang="en-GB" dirty="0"/>
              <a:t>Requirements for Exploratory Evolution</a:t>
            </a:r>
          </a:p>
          <a:p>
            <a:r>
              <a:rPr lang="en-GB" dirty="0"/>
              <a:t>Requirements for Online Experimentation</a:t>
            </a:r>
          </a:p>
          <a:p>
            <a:r>
              <a:rPr lang="en-GB" dirty="0"/>
              <a:t>Requirements for Dynamic Adaptation</a:t>
            </a:r>
          </a:p>
          <a:p>
            <a:r>
              <a:rPr lang="en-US" dirty="0"/>
              <a:t>Requirements for Knowledge</a:t>
            </a:r>
          </a:p>
          <a:p>
            <a:r>
              <a:rPr lang="en-US" dirty="0"/>
              <a:t>Requirements for Autonomous Network Orchestration</a:t>
            </a:r>
          </a:p>
        </p:txBody>
      </p:sp>
    </p:spTree>
    <p:extLst>
      <p:ext uri="{BB962C8B-B14F-4D97-AF65-F5344CB8AC3E}">
        <p14:creationId xmlns:p14="http://schemas.microsoft.com/office/powerpoint/2010/main" val="2139570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A0A2662-18B7-8FE1-9A3E-9E24D70E5E4E}"/>
              </a:ext>
            </a:extLst>
          </p:cNvPr>
          <p:cNvGrpSpPr/>
          <p:nvPr/>
        </p:nvGrpSpPr>
        <p:grpSpPr>
          <a:xfrm>
            <a:off x="1838845" y="3992616"/>
            <a:ext cx="1488749" cy="1821729"/>
            <a:chOff x="6333189" y="4043746"/>
            <a:chExt cx="913032" cy="1199603"/>
          </a:xfrm>
        </p:grpSpPr>
        <p:grpSp>
          <p:nvGrpSpPr>
            <p:cNvPr id="5" name="Group 4">
              <a:extLst>
                <a:ext uri="{FF2B5EF4-FFF2-40B4-BE49-F238E27FC236}">
                  <a16:creationId xmlns:a16="http://schemas.microsoft.com/office/drawing/2014/main" id="{ECD9C651-A47F-D4CB-B107-417A97BD7D13}"/>
                </a:ext>
              </a:extLst>
            </p:cNvPr>
            <p:cNvGrpSpPr/>
            <p:nvPr/>
          </p:nvGrpSpPr>
          <p:grpSpPr>
            <a:xfrm>
              <a:off x="6333189" y="4043746"/>
              <a:ext cx="913032" cy="860073"/>
              <a:chOff x="10704129" y="59319"/>
              <a:chExt cx="1000945" cy="912954"/>
            </a:xfrm>
          </p:grpSpPr>
          <p:sp>
            <p:nvSpPr>
              <p:cNvPr id="7" name="Rectangle: Rounded Corners 6">
                <a:extLst>
                  <a:ext uri="{FF2B5EF4-FFF2-40B4-BE49-F238E27FC236}">
                    <a16:creationId xmlns:a16="http://schemas.microsoft.com/office/drawing/2014/main" id="{B5B8E169-283F-29AD-ED8A-15D2AE8DA585}"/>
                  </a:ext>
                </a:extLst>
              </p:cNvPr>
              <p:cNvSpPr/>
              <p:nvPr/>
            </p:nvSpPr>
            <p:spPr>
              <a:xfrm>
                <a:off x="10704129" y="59319"/>
                <a:ext cx="986301" cy="912954"/>
              </a:xfrm>
              <a:prstGeom prst="round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400"/>
              </a:p>
            </p:txBody>
          </p:sp>
          <p:pic>
            <p:nvPicPr>
              <p:cNvPr id="8" name="Picture 7">
                <a:extLst>
                  <a:ext uri="{FF2B5EF4-FFF2-40B4-BE49-F238E27FC236}">
                    <a16:creationId xmlns:a16="http://schemas.microsoft.com/office/drawing/2014/main" id="{495BAF48-77A4-3E14-DF8A-C0C2755F9C3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26370" y1="17333" x2="40411" y2="12333"/>
                            <a14:foregroundMark x1="40411" y1="12333" x2="41781" y2="11000"/>
                          </a14:backgroundRemoval>
                        </a14:imgEffect>
                      </a14:imgLayer>
                    </a14:imgProps>
                  </a:ext>
                </a:extLst>
              </a:blip>
              <a:srcRect l="4714" t="8693" r="2754" b="4869"/>
              <a:stretch/>
            </p:blipFill>
            <p:spPr>
              <a:xfrm>
                <a:off x="10731525" y="101157"/>
                <a:ext cx="973549" cy="866986"/>
              </a:xfrm>
              <a:prstGeom prst="rect">
                <a:avLst/>
              </a:prstGeom>
            </p:spPr>
          </p:pic>
        </p:grpSp>
        <p:sp>
          <p:nvSpPr>
            <p:cNvPr id="6" name="TextBox 5">
              <a:extLst>
                <a:ext uri="{FF2B5EF4-FFF2-40B4-BE49-F238E27FC236}">
                  <a16:creationId xmlns:a16="http://schemas.microsoft.com/office/drawing/2014/main" id="{2BF0A41C-B2B9-DC72-90A5-A1D4622A74F9}"/>
                </a:ext>
              </a:extLst>
            </p:cNvPr>
            <p:cNvSpPr txBox="1"/>
            <p:nvPr/>
          </p:nvSpPr>
          <p:spPr>
            <a:xfrm>
              <a:off x="6348626" y="4939344"/>
              <a:ext cx="882158" cy="304005"/>
            </a:xfrm>
            <a:prstGeom prst="rect">
              <a:avLst/>
            </a:prstGeom>
            <a:noFill/>
          </p:spPr>
          <p:txBody>
            <a:bodyPr wrap="none" rtlCol="0">
              <a:spAutoFit/>
            </a:bodyPr>
            <a:lstStyle/>
            <a:p>
              <a:pPr algn="ctr"/>
              <a:r>
                <a:rPr lang="en-GB" sz="2400" dirty="0"/>
                <a:t>Controller</a:t>
              </a:r>
            </a:p>
          </p:txBody>
        </p:sp>
      </p:grpSp>
      <p:pic>
        <p:nvPicPr>
          <p:cNvPr id="1026" name="Picture 2" descr="engineer Icon 1201475">
            <a:extLst>
              <a:ext uri="{FF2B5EF4-FFF2-40B4-BE49-F238E27FC236}">
                <a16:creationId xmlns:a16="http://schemas.microsoft.com/office/drawing/2014/main" id="{E282ED2B-E3D2-E5AC-4233-78CE81987F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993" y="546754"/>
            <a:ext cx="2934672" cy="2934672"/>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Down 9">
            <a:extLst>
              <a:ext uri="{FF2B5EF4-FFF2-40B4-BE49-F238E27FC236}">
                <a16:creationId xmlns:a16="http://schemas.microsoft.com/office/drawing/2014/main" id="{179257F3-9AF5-6097-ECF2-CE42CB24D0A6}"/>
              </a:ext>
            </a:extLst>
          </p:cNvPr>
          <p:cNvSpPr/>
          <p:nvPr/>
        </p:nvSpPr>
        <p:spPr>
          <a:xfrm>
            <a:off x="2310063" y="3320716"/>
            <a:ext cx="519764" cy="5005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descr="automation Icon 4329145">
            <a:extLst>
              <a:ext uri="{FF2B5EF4-FFF2-40B4-BE49-F238E27FC236}">
                <a16:creationId xmlns:a16="http://schemas.microsoft.com/office/drawing/2014/main" id="{CDF4359D-FE81-4D36-96B0-9369BD0589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1865" y="309099"/>
            <a:ext cx="3172327" cy="317232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1FA1E7E6-9C60-95DE-CB46-79884B6D6168}"/>
              </a:ext>
            </a:extLst>
          </p:cNvPr>
          <p:cNvGrpSpPr/>
          <p:nvPr/>
        </p:nvGrpSpPr>
        <p:grpSpPr>
          <a:xfrm>
            <a:off x="7222575" y="3992616"/>
            <a:ext cx="1488749" cy="1821729"/>
            <a:chOff x="6333189" y="4043746"/>
            <a:chExt cx="913032" cy="1199603"/>
          </a:xfrm>
        </p:grpSpPr>
        <p:grpSp>
          <p:nvGrpSpPr>
            <p:cNvPr id="12" name="Group 11">
              <a:extLst>
                <a:ext uri="{FF2B5EF4-FFF2-40B4-BE49-F238E27FC236}">
                  <a16:creationId xmlns:a16="http://schemas.microsoft.com/office/drawing/2014/main" id="{B2156DFC-42CF-D35E-9E76-E7408CA3DC1F}"/>
                </a:ext>
              </a:extLst>
            </p:cNvPr>
            <p:cNvGrpSpPr/>
            <p:nvPr/>
          </p:nvGrpSpPr>
          <p:grpSpPr>
            <a:xfrm>
              <a:off x="6333189" y="4043746"/>
              <a:ext cx="913032" cy="860073"/>
              <a:chOff x="10704129" y="59319"/>
              <a:chExt cx="1000945" cy="912954"/>
            </a:xfrm>
          </p:grpSpPr>
          <p:sp>
            <p:nvSpPr>
              <p:cNvPr id="14" name="Rectangle: Rounded Corners 13">
                <a:extLst>
                  <a:ext uri="{FF2B5EF4-FFF2-40B4-BE49-F238E27FC236}">
                    <a16:creationId xmlns:a16="http://schemas.microsoft.com/office/drawing/2014/main" id="{B9E57FE9-3AAF-454D-6190-055C98AAA39D}"/>
                  </a:ext>
                </a:extLst>
              </p:cNvPr>
              <p:cNvSpPr/>
              <p:nvPr/>
            </p:nvSpPr>
            <p:spPr>
              <a:xfrm>
                <a:off x="10704129" y="59319"/>
                <a:ext cx="986301" cy="912954"/>
              </a:xfrm>
              <a:prstGeom prst="round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400"/>
              </a:p>
            </p:txBody>
          </p:sp>
          <p:pic>
            <p:nvPicPr>
              <p:cNvPr id="15" name="Picture 14">
                <a:extLst>
                  <a:ext uri="{FF2B5EF4-FFF2-40B4-BE49-F238E27FC236}">
                    <a16:creationId xmlns:a16="http://schemas.microsoft.com/office/drawing/2014/main" id="{F5708D2C-9791-F4A6-46CC-32693BF3857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26370" y1="17333" x2="40411" y2="12333"/>
                            <a14:foregroundMark x1="40411" y1="12333" x2="41781" y2="11000"/>
                          </a14:backgroundRemoval>
                        </a14:imgEffect>
                      </a14:imgLayer>
                    </a14:imgProps>
                  </a:ext>
                </a:extLst>
              </a:blip>
              <a:srcRect l="4714" t="8693" r="2754" b="4869"/>
              <a:stretch/>
            </p:blipFill>
            <p:spPr>
              <a:xfrm>
                <a:off x="10731525" y="101157"/>
                <a:ext cx="973549" cy="866986"/>
              </a:xfrm>
              <a:prstGeom prst="rect">
                <a:avLst/>
              </a:prstGeom>
            </p:spPr>
          </p:pic>
        </p:grpSp>
        <p:sp>
          <p:nvSpPr>
            <p:cNvPr id="13" name="TextBox 12">
              <a:extLst>
                <a:ext uri="{FF2B5EF4-FFF2-40B4-BE49-F238E27FC236}">
                  <a16:creationId xmlns:a16="http://schemas.microsoft.com/office/drawing/2014/main" id="{B731443A-D4FF-B86A-419C-F26A13652C7B}"/>
                </a:ext>
              </a:extLst>
            </p:cNvPr>
            <p:cNvSpPr txBox="1"/>
            <p:nvPr/>
          </p:nvSpPr>
          <p:spPr>
            <a:xfrm>
              <a:off x="6348626" y="4939344"/>
              <a:ext cx="882158" cy="304005"/>
            </a:xfrm>
            <a:prstGeom prst="rect">
              <a:avLst/>
            </a:prstGeom>
            <a:noFill/>
          </p:spPr>
          <p:txBody>
            <a:bodyPr wrap="none" rtlCol="0">
              <a:spAutoFit/>
            </a:bodyPr>
            <a:lstStyle/>
            <a:p>
              <a:pPr algn="ctr"/>
              <a:r>
                <a:rPr lang="en-GB" sz="2400" dirty="0"/>
                <a:t>Controller</a:t>
              </a:r>
            </a:p>
          </p:txBody>
        </p:sp>
      </p:grpSp>
      <p:sp>
        <p:nvSpPr>
          <p:cNvPr id="16" name="Arrow: Down 15">
            <a:extLst>
              <a:ext uri="{FF2B5EF4-FFF2-40B4-BE49-F238E27FC236}">
                <a16:creationId xmlns:a16="http://schemas.microsoft.com/office/drawing/2014/main" id="{82AD7659-58A1-CE67-039C-D7250638B1E3}"/>
              </a:ext>
            </a:extLst>
          </p:cNvPr>
          <p:cNvSpPr/>
          <p:nvPr/>
        </p:nvSpPr>
        <p:spPr>
          <a:xfrm>
            <a:off x="7693793" y="3320716"/>
            <a:ext cx="519764" cy="5005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CC3BE8DD-1DDD-7C89-077D-1050DE87DABE}"/>
              </a:ext>
            </a:extLst>
          </p:cNvPr>
          <p:cNvPicPr>
            <a:picLocks noChangeAspect="1"/>
          </p:cNvPicPr>
          <p:nvPr/>
        </p:nvPicPr>
        <p:blipFill>
          <a:blip r:embed="rId6"/>
          <a:stretch>
            <a:fillRect/>
          </a:stretch>
        </p:blipFill>
        <p:spPr>
          <a:xfrm>
            <a:off x="11201291" y="5829187"/>
            <a:ext cx="990709" cy="1028813"/>
          </a:xfrm>
          <a:prstGeom prst="rect">
            <a:avLst/>
          </a:prstGeom>
        </p:spPr>
      </p:pic>
    </p:spTree>
    <p:extLst>
      <p:ext uri="{BB962C8B-B14F-4D97-AF65-F5344CB8AC3E}">
        <p14:creationId xmlns:p14="http://schemas.microsoft.com/office/powerpoint/2010/main" val="1713482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E704-9C0D-1045-02B9-036D164E3BA7}"/>
              </a:ext>
            </a:extLst>
          </p:cNvPr>
          <p:cNvSpPr>
            <a:spLocks noGrp="1"/>
          </p:cNvSpPr>
          <p:nvPr>
            <p:ph type="title"/>
          </p:nvPr>
        </p:nvSpPr>
        <p:spPr/>
        <p:txBody>
          <a:bodyPr/>
          <a:lstStyle/>
          <a:p>
            <a:r>
              <a:rPr lang="en-GB" dirty="0"/>
              <a:t>Definition 3.2.4: Controller</a:t>
            </a:r>
          </a:p>
        </p:txBody>
      </p:sp>
      <p:sp>
        <p:nvSpPr>
          <p:cNvPr id="3" name="Content Placeholder 2">
            <a:extLst>
              <a:ext uri="{FF2B5EF4-FFF2-40B4-BE49-F238E27FC236}">
                <a16:creationId xmlns:a16="http://schemas.microsoft.com/office/drawing/2014/main" id="{14B55E83-3F89-D788-A644-A7D09F977522}"/>
              </a:ext>
            </a:extLst>
          </p:cNvPr>
          <p:cNvSpPr>
            <a:spLocks noGrp="1"/>
          </p:cNvSpPr>
          <p:nvPr>
            <p:ph idx="1"/>
          </p:nvPr>
        </p:nvSpPr>
        <p:spPr/>
        <p:txBody>
          <a:bodyPr>
            <a:normAutofit/>
          </a:bodyPr>
          <a:lstStyle/>
          <a:p>
            <a:pPr marL="0" indent="0">
              <a:buNone/>
            </a:pPr>
            <a:r>
              <a:rPr lang="en-GB" sz="2400" dirty="0">
                <a:effectLst/>
                <a:latin typeface="Times New Roman" panose="02020603050405020304" pitchFamily="18" charset="0"/>
                <a:ea typeface="SimSun" panose="02010600030101010101" pitchFamily="2" charset="-122"/>
              </a:rPr>
              <a:t>A workflow, open loop or closed loop of a system under control in an autonomous network, composed of modules, integrated in a specific sequence, using interfaces exposed by the modules, to solve a specific problem or satisfy a given requirement.</a:t>
            </a:r>
            <a:endParaRPr lang="en-GB" sz="3200" dirty="0"/>
          </a:p>
        </p:txBody>
      </p:sp>
      <p:grpSp>
        <p:nvGrpSpPr>
          <p:cNvPr id="12" name="Group 11">
            <a:extLst>
              <a:ext uri="{FF2B5EF4-FFF2-40B4-BE49-F238E27FC236}">
                <a16:creationId xmlns:a16="http://schemas.microsoft.com/office/drawing/2014/main" id="{CEE06412-1B4E-3664-55F6-A6B0D81AAFEF}"/>
              </a:ext>
            </a:extLst>
          </p:cNvPr>
          <p:cNvGrpSpPr/>
          <p:nvPr/>
        </p:nvGrpSpPr>
        <p:grpSpPr>
          <a:xfrm>
            <a:off x="1671669" y="4189933"/>
            <a:ext cx="1488749" cy="1821729"/>
            <a:chOff x="6333189" y="4043746"/>
            <a:chExt cx="913032" cy="1199603"/>
          </a:xfrm>
        </p:grpSpPr>
        <p:grpSp>
          <p:nvGrpSpPr>
            <p:cNvPr id="4" name="Group 3">
              <a:extLst>
                <a:ext uri="{FF2B5EF4-FFF2-40B4-BE49-F238E27FC236}">
                  <a16:creationId xmlns:a16="http://schemas.microsoft.com/office/drawing/2014/main" id="{F89969D2-FF82-88B4-4337-767DABDB7249}"/>
                </a:ext>
              </a:extLst>
            </p:cNvPr>
            <p:cNvGrpSpPr/>
            <p:nvPr/>
          </p:nvGrpSpPr>
          <p:grpSpPr>
            <a:xfrm>
              <a:off x="6333189" y="4043746"/>
              <a:ext cx="913032" cy="860073"/>
              <a:chOff x="10704129" y="59319"/>
              <a:chExt cx="1000945" cy="912954"/>
            </a:xfrm>
          </p:grpSpPr>
          <p:sp>
            <p:nvSpPr>
              <p:cNvPr id="5" name="Rectangle: Rounded Corners 4">
                <a:extLst>
                  <a:ext uri="{FF2B5EF4-FFF2-40B4-BE49-F238E27FC236}">
                    <a16:creationId xmlns:a16="http://schemas.microsoft.com/office/drawing/2014/main" id="{C8120C23-706D-71CF-9F98-26B9EE8E7623}"/>
                  </a:ext>
                </a:extLst>
              </p:cNvPr>
              <p:cNvSpPr/>
              <p:nvPr/>
            </p:nvSpPr>
            <p:spPr>
              <a:xfrm>
                <a:off x="10704129" y="59319"/>
                <a:ext cx="986301" cy="912954"/>
              </a:xfrm>
              <a:prstGeom prst="round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400"/>
              </a:p>
            </p:txBody>
          </p:sp>
          <p:pic>
            <p:nvPicPr>
              <p:cNvPr id="6" name="Picture 5">
                <a:extLst>
                  <a:ext uri="{FF2B5EF4-FFF2-40B4-BE49-F238E27FC236}">
                    <a16:creationId xmlns:a16="http://schemas.microsoft.com/office/drawing/2014/main" id="{70FF5287-A1C0-82AF-F17D-1A34E11C3F2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26370" y1="17333" x2="40411" y2="12333"/>
                            <a14:foregroundMark x1="40411" y1="12333" x2="41781" y2="11000"/>
                          </a14:backgroundRemoval>
                        </a14:imgEffect>
                      </a14:imgLayer>
                    </a14:imgProps>
                  </a:ext>
                </a:extLst>
              </a:blip>
              <a:srcRect l="4714" t="8693" r="2754" b="4869"/>
              <a:stretch/>
            </p:blipFill>
            <p:spPr>
              <a:xfrm>
                <a:off x="10731525" y="101157"/>
                <a:ext cx="973549" cy="866986"/>
              </a:xfrm>
              <a:prstGeom prst="rect">
                <a:avLst/>
              </a:prstGeom>
            </p:spPr>
          </p:pic>
        </p:grpSp>
        <p:sp>
          <p:nvSpPr>
            <p:cNvPr id="7" name="TextBox 6">
              <a:extLst>
                <a:ext uri="{FF2B5EF4-FFF2-40B4-BE49-F238E27FC236}">
                  <a16:creationId xmlns:a16="http://schemas.microsoft.com/office/drawing/2014/main" id="{0C1D9702-9E5F-0266-5CE0-9F30C263FBDA}"/>
                </a:ext>
              </a:extLst>
            </p:cNvPr>
            <p:cNvSpPr txBox="1"/>
            <p:nvPr/>
          </p:nvSpPr>
          <p:spPr>
            <a:xfrm>
              <a:off x="6348626" y="4939344"/>
              <a:ext cx="882158" cy="304005"/>
            </a:xfrm>
            <a:prstGeom prst="rect">
              <a:avLst/>
            </a:prstGeom>
            <a:noFill/>
          </p:spPr>
          <p:txBody>
            <a:bodyPr wrap="none" rtlCol="0">
              <a:spAutoFit/>
            </a:bodyPr>
            <a:lstStyle/>
            <a:p>
              <a:pPr algn="ctr"/>
              <a:r>
                <a:rPr lang="en-GB" sz="2400" dirty="0"/>
                <a:t>Controller</a:t>
              </a:r>
            </a:p>
          </p:txBody>
        </p:sp>
      </p:grpSp>
      <p:pic>
        <p:nvPicPr>
          <p:cNvPr id="8" name="Picture 7">
            <a:extLst>
              <a:ext uri="{FF2B5EF4-FFF2-40B4-BE49-F238E27FC236}">
                <a16:creationId xmlns:a16="http://schemas.microsoft.com/office/drawing/2014/main" id="{3088C7B8-94B2-10C3-D08B-CADE53FD045A}"/>
              </a:ext>
            </a:extLst>
          </p:cNvPr>
          <p:cNvPicPr>
            <a:picLocks noChangeAspect="1"/>
          </p:cNvPicPr>
          <p:nvPr/>
        </p:nvPicPr>
        <p:blipFill rotWithShape="1">
          <a:blip r:embed="rId4"/>
          <a:srcRect t="9460" r="40596"/>
          <a:stretch/>
        </p:blipFill>
        <p:spPr>
          <a:xfrm>
            <a:off x="5669766" y="3860195"/>
            <a:ext cx="3279087" cy="2406910"/>
          </a:xfrm>
          <a:prstGeom prst="rect">
            <a:avLst/>
          </a:prstGeom>
        </p:spPr>
      </p:pic>
      <p:cxnSp>
        <p:nvCxnSpPr>
          <p:cNvPr id="14" name="Straight Connector 13">
            <a:extLst>
              <a:ext uri="{FF2B5EF4-FFF2-40B4-BE49-F238E27FC236}">
                <a16:creationId xmlns:a16="http://schemas.microsoft.com/office/drawing/2014/main" id="{5B90F6A9-B6C7-D3C6-7679-9ADCA44B3CC8}"/>
              </a:ext>
            </a:extLst>
          </p:cNvPr>
          <p:cNvCxnSpPr/>
          <p:nvPr/>
        </p:nvCxnSpPr>
        <p:spPr>
          <a:xfrm flipV="1">
            <a:off x="3077737" y="3847171"/>
            <a:ext cx="2539828" cy="402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45F7E54-F562-48E3-0B61-D2BD619DB22D}"/>
              </a:ext>
            </a:extLst>
          </p:cNvPr>
          <p:cNvCxnSpPr>
            <a:cxnSpLocks/>
          </p:cNvCxnSpPr>
          <p:nvPr/>
        </p:nvCxnSpPr>
        <p:spPr>
          <a:xfrm>
            <a:off x="3025536" y="5490139"/>
            <a:ext cx="2622449" cy="776966"/>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99908E7-021F-8411-F550-54B52BC7CE5C}"/>
              </a:ext>
            </a:extLst>
          </p:cNvPr>
          <p:cNvPicPr>
            <a:picLocks noChangeAspect="1"/>
          </p:cNvPicPr>
          <p:nvPr/>
        </p:nvPicPr>
        <p:blipFill>
          <a:blip r:embed="rId5"/>
          <a:stretch>
            <a:fillRect/>
          </a:stretch>
        </p:blipFill>
        <p:spPr>
          <a:xfrm>
            <a:off x="11201291" y="5829187"/>
            <a:ext cx="990709" cy="1028813"/>
          </a:xfrm>
          <a:prstGeom prst="rect">
            <a:avLst/>
          </a:prstGeom>
        </p:spPr>
      </p:pic>
    </p:spTree>
    <p:extLst>
      <p:ext uri="{BB962C8B-B14F-4D97-AF65-F5344CB8AC3E}">
        <p14:creationId xmlns:p14="http://schemas.microsoft.com/office/powerpoint/2010/main" val="119004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3A50FC-CD74-B25A-E2A5-B9FBD2397C96}"/>
              </a:ext>
            </a:extLst>
          </p:cNvPr>
          <p:cNvSpPr txBox="1"/>
          <p:nvPr/>
        </p:nvSpPr>
        <p:spPr>
          <a:xfrm>
            <a:off x="589620" y="4231876"/>
            <a:ext cx="10243789" cy="2031325"/>
          </a:xfrm>
          <a:prstGeom prst="rect">
            <a:avLst/>
          </a:prstGeom>
          <a:noFill/>
        </p:spPr>
        <p:txBody>
          <a:bodyPr wrap="square">
            <a:spAutoFit/>
          </a:bodyPr>
          <a:lstStyle/>
          <a:p>
            <a:pPr>
              <a:spcBef>
                <a:spcPts val="600"/>
              </a:spcBef>
              <a:tabLst>
                <a:tab pos="504190" algn="l"/>
                <a:tab pos="540385" algn="l"/>
                <a:tab pos="756285" algn="l"/>
                <a:tab pos="1008380" algn="l"/>
                <a:tab pos="1260475" algn="l"/>
              </a:tabLst>
            </a:pPr>
            <a:r>
              <a:rPr lang="en-GB" sz="1800" b="0" dirty="0">
                <a:effectLst/>
                <a:latin typeface="Times New Roman" panose="02020603050405020304" pitchFamily="18" charset="0"/>
                <a:ea typeface="SimSun" panose="02010600030101010101" pitchFamily="2" charset="-122"/>
              </a:rPr>
              <a:t>The interactions are: </a:t>
            </a:r>
            <a:endParaRPr lang="en-US" sz="1800" b="1" dirty="0">
              <a:effectLst/>
              <a:latin typeface="Times New Roman" panose="02020603050405020304" pitchFamily="18" charset="0"/>
              <a:ea typeface="SimSun" panose="02010600030101010101" pitchFamily="2" charset="-122"/>
            </a:endParaRPr>
          </a:p>
          <a:p>
            <a:pPr marL="342900" lvl="0" indent="-342900">
              <a:buFont typeface="Symbol" panose="05050102010706020507" pitchFamily="18" charset="2"/>
              <a:buChar char=""/>
              <a:tabLst>
                <a:tab pos="504190" algn="l"/>
                <a:tab pos="540385" algn="l"/>
                <a:tab pos="756285" algn="l"/>
                <a:tab pos="1008380" algn="l"/>
                <a:tab pos="1260475" algn="l"/>
              </a:tabLst>
            </a:pPr>
            <a:r>
              <a:rPr lang="en-GB" sz="1800" b="0" dirty="0">
                <a:effectLst/>
                <a:latin typeface="Times New Roman" panose="02020603050405020304" pitchFamily="18" charset="0"/>
                <a:ea typeface="SimSun" panose="02010600030101010101" pitchFamily="2" charset="-122"/>
              </a:rPr>
              <a:t>Controller interacting with hardware components.</a:t>
            </a:r>
            <a:endParaRPr lang="en-US" sz="1800" b="1" dirty="0">
              <a:effectLst/>
              <a:latin typeface="Times New Roman" panose="02020603050405020304" pitchFamily="18" charset="0"/>
              <a:ea typeface="SimSun" panose="02010600030101010101" pitchFamily="2" charset="-122"/>
            </a:endParaRPr>
          </a:p>
          <a:p>
            <a:pPr marL="342900" lvl="0" indent="-342900">
              <a:buFont typeface="Symbol" panose="05050102010706020507" pitchFamily="18" charset="2"/>
              <a:buChar char=""/>
              <a:tabLst>
                <a:tab pos="504190" algn="l"/>
                <a:tab pos="540385" algn="l"/>
                <a:tab pos="756285" algn="l"/>
                <a:tab pos="1008380" algn="l"/>
                <a:tab pos="1260475" algn="l"/>
              </a:tabLst>
            </a:pPr>
            <a:r>
              <a:rPr lang="en-GB" sz="1800" b="0" dirty="0">
                <a:effectLst/>
                <a:latin typeface="Times New Roman" panose="02020603050405020304" pitchFamily="18" charset="0"/>
                <a:ea typeface="SimSun" panose="02010600030101010101" pitchFamily="2" charset="-122"/>
              </a:rPr>
              <a:t>Controller interacting with software components.</a:t>
            </a:r>
            <a:endParaRPr lang="en-US" sz="1800" b="1" dirty="0">
              <a:effectLst/>
              <a:latin typeface="Times New Roman" panose="02020603050405020304" pitchFamily="18" charset="0"/>
              <a:ea typeface="SimSun" panose="02010600030101010101" pitchFamily="2" charset="-122"/>
            </a:endParaRPr>
          </a:p>
          <a:p>
            <a:pPr marL="342900" lvl="0" indent="-342900">
              <a:buFont typeface="Symbol" panose="05050102010706020507" pitchFamily="18" charset="2"/>
              <a:buChar char=""/>
              <a:tabLst>
                <a:tab pos="504190" algn="l"/>
                <a:tab pos="540385" algn="l"/>
                <a:tab pos="756285" algn="l"/>
                <a:tab pos="1008380" algn="l"/>
                <a:tab pos="1260475" algn="l"/>
              </a:tabLst>
            </a:pPr>
            <a:r>
              <a:rPr lang="en-GB" sz="1800" b="0" dirty="0">
                <a:effectLst/>
                <a:latin typeface="Times New Roman" panose="02020603050405020304" pitchFamily="18" charset="0"/>
                <a:ea typeface="SimSun" panose="02010600030101010101" pitchFamily="2" charset="-122"/>
              </a:rPr>
              <a:t>Controller interacting with an orchestrator or other software control mechanisms. </a:t>
            </a:r>
            <a:endParaRPr lang="en-US" sz="1800" b="1" dirty="0">
              <a:effectLst/>
              <a:latin typeface="Times New Roman" panose="02020603050405020304" pitchFamily="18" charset="0"/>
              <a:ea typeface="SimSun" panose="02010600030101010101" pitchFamily="2" charset="-122"/>
            </a:endParaRPr>
          </a:p>
          <a:p>
            <a:pPr marL="342900" lvl="0" indent="-342900">
              <a:buFont typeface="Symbol" panose="05050102010706020507" pitchFamily="18" charset="2"/>
              <a:buChar char=""/>
              <a:tabLst>
                <a:tab pos="504190" algn="l"/>
                <a:tab pos="540385" algn="l"/>
                <a:tab pos="756285" algn="l"/>
                <a:tab pos="1008380" algn="l"/>
                <a:tab pos="1260475" algn="l"/>
              </a:tabLst>
            </a:pPr>
            <a:r>
              <a:rPr lang="en-GB" sz="1800" b="0" dirty="0">
                <a:effectLst/>
                <a:latin typeface="Times New Roman" panose="02020603050405020304" pitchFamily="18" charset="0"/>
                <a:ea typeface="SimSun" panose="02010600030101010101" pitchFamily="2" charset="-122"/>
              </a:rPr>
              <a:t>Controller interacting with other controllers.</a:t>
            </a:r>
            <a:endParaRPr lang="en-US" sz="1800" b="1" dirty="0">
              <a:effectLst/>
              <a:latin typeface="Times New Roman" panose="02020603050405020304" pitchFamily="18" charset="0"/>
              <a:ea typeface="SimSun" panose="02010600030101010101" pitchFamily="2" charset="-122"/>
            </a:endParaRPr>
          </a:p>
          <a:p>
            <a:endParaRPr lang="en-US" dirty="0"/>
          </a:p>
          <a:p>
            <a:r>
              <a:rPr lang="en-US" dirty="0"/>
              <a:t>NOTE 4 - Building upon this simple representation, hierarchies of controllers may be formed. </a:t>
            </a:r>
            <a:endParaRPr lang="en-GB" dirty="0"/>
          </a:p>
        </p:txBody>
      </p:sp>
      <p:pic>
        <p:nvPicPr>
          <p:cNvPr id="14" name="Picture 13">
            <a:extLst>
              <a:ext uri="{FF2B5EF4-FFF2-40B4-BE49-F238E27FC236}">
                <a16:creationId xmlns:a16="http://schemas.microsoft.com/office/drawing/2014/main" id="{77C61EF4-DE5A-E776-D387-9ACF5584F6DB}"/>
              </a:ext>
            </a:extLst>
          </p:cNvPr>
          <p:cNvPicPr>
            <a:picLocks noChangeAspect="1"/>
          </p:cNvPicPr>
          <p:nvPr/>
        </p:nvPicPr>
        <p:blipFill>
          <a:blip r:embed="rId2"/>
          <a:stretch>
            <a:fillRect/>
          </a:stretch>
        </p:blipFill>
        <p:spPr>
          <a:xfrm>
            <a:off x="11201291" y="5829187"/>
            <a:ext cx="990709" cy="1028813"/>
          </a:xfrm>
          <a:prstGeom prst="rect">
            <a:avLst/>
          </a:prstGeom>
        </p:spPr>
      </p:pic>
      <p:pic>
        <p:nvPicPr>
          <p:cNvPr id="2" name="Picture 1" descr="A diagram of a software component&#10;&#10;Description automatically generated">
            <a:extLst>
              <a:ext uri="{FF2B5EF4-FFF2-40B4-BE49-F238E27FC236}">
                <a16:creationId xmlns:a16="http://schemas.microsoft.com/office/drawing/2014/main" id="{0C922766-4B5E-E67B-EECC-55B511AB7476}"/>
              </a:ext>
            </a:extLst>
          </p:cNvPr>
          <p:cNvPicPr>
            <a:picLocks noChangeAspect="1"/>
          </p:cNvPicPr>
          <p:nvPr/>
        </p:nvPicPr>
        <p:blipFill>
          <a:blip r:embed="rId3"/>
          <a:stretch>
            <a:fillRect/>
          </a:stretch>
        </p:blipFill>
        <p:spPr>
          <a:xfrm>
            <a:off x="1029802" y="714739"/>
            <a:ext cx="9933952" cy="2748610"/>
          </a:xfrm>
          <a:prstGeom prst="rect">
            <a:avLst/>
          </a:prstGeom>
        </p:spPr>
      </p:pic>
    </p:spTree>
    <p:extLst>
      <p:ext uri="{BB962C8B-B14F-4D97-AF65-F5344CB8AC3E}">
        <p14:creationId xmlns:p14="http://schemas.microsoft.com/office/powerpoint/2010/main" val="1878486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F114-EE03-6280-9B3F-777F213E0F8A}"/>
              </a:ext>
            </a:extLst>
          </p:cNvPr>
          <p:cNvSpPr>
            <a:spLocks noGrp="1"/>
          </p:cNvSpPr>
          <p:nvPr>
            <p:ph type="title"/>
          </p:nvPr>
        </p:nvSpPr>
        <p:spPr/>
        <p:txBody>
          <a:bodyPr/>
          <a:lstStyle/>
          <a:p>
            <a:r>
              <a:rPr lang="en-GB" dirty="0"/>
              <a:t>Exploratory Evolution</a:t>
            </a:r>
          </a:p>
        </p:txBody>
      </p:sp>
      <p:sp>
        <p:nvSpPr>
          <p:cNvPr id="3" name="Content Placeholder 2">
            <a:extLst>
              <a:ext uri="{FF2B5EF4-FFF2-40B4-BE49-F238E27FC236}">
                <a16:creationId xmlns:a16="http://schemas.microsoft.com/office/drawing/2014/main" id="{5ED53736-82D5-9C48-6E4C-CFB57E6D075F}"/>
              </a:ext>
            </a:extLst>
          </p:cNvPr>
          <p:cNvSpPr>
            <a:spLocks noGrp="1"/>
          </p:cNvSpPr>
          <p:nvPr>
            <p:ph idx="1"/>
          </p:nvPr>
        </p:nvSpPr>
        <p:spPr/>
        <p:txBody>
          <a:bodyPr>
            <a:normAutofit/>
          </a:bodyPr>
          <a:lstStyle/>
          <a:p>
            <a:pPr marL="0" indent="0">
              <a:buNone/>
            </a:pPr>
            <a:r>
              <a:rPr lang="en-US" sz="2000" dirty="0"/>
              <a:t>Exploratory evolution exploratory evolution introduces the mechanisms and processes of exploration and evolution to adapt controllers in response to changes in the underlay network. </a:t>
            </a:r>
          </a:p>
          <a:p>
            <a:pPr marL="0" indent="0">
              <a:buNone/>
            </a:pPr>
            <a:r>
              <a:rPr lang="en-US" sz="2000" dirty="0"/>
              <a:t>NOTE 1 - An example of a process that creates a controller is the composition of controllers from modules or other closed loops. This may involve the selection of modules which are used for composition. </a:t>
            </a:r>
          </a:p>
          <a:p>
            <a:pPr marL="0" indent="0">
              <a:buNone/>
            </a:pPr>
            <a:r>
              <a:rPr lang="en-US" sz="2000" dirty="0"/>
              <a:t>NOTE 2 - An example of a process that modifies an existing controller is the dynamic change in the controller’s structure by adding new modules, deleting existing modules, replacing existing modules, or rearranging the structure of a controller’s modules, in accordance with the real time changes in the system under control.</a:t>
            </a:r>
          </a:p>
          <a:p>
            <a:endParaRPr lang="en-GB" dirty="0"/>
          </a:p>
        </p:txBody>
      </p:sp>
      <p:grpSp>
        <p:nvGrpSpPr>
          <p:cNvPr id="4" name="Group 3">
            <a:extLst>
              <a:ext uri="{FF2B5EF4-FFF2-40B4-BE49-F238E27FC236}">
                <a16:creationId xmlns:a16="http://schemas.microsoft.com/office/drawing/2014/main" id="{5E940030-D987-EB1F-6F7B-37903BA60EED}"/>
              </a:ext>
            </a:extLst>
          </p:cNvPr>
          <p:cNvGrpSpPr/>
          <p:nvPr/>
        </p:nvGrpSpPr>
        <p:grpSpPr>
          <a:xfrm>
            <a:off x="2144047" y="5141826"/>
            <a:ext cx="1132052" cy="1335544"/>
            <a:chOff x="6333189" y="4043746"/>
            <a:chExt cx="913032" cy="1199603"/>
          </a:xfrm>
        </p:grpSpPr>
        <p:grpSp>
          <p:nvGrpSpPr>
            <p:cNvPr id="5" name="Group 4">
              <a:extLst>
                <a:ext uri="{FF2B5EF4-FFF2-40B4-BE49-F238E27FC236}">
                  <a16:creationId xmlns:a16="http://schemas.microsoft.com/office/drawing/2014/main" id="{BC9B0FAB-FDF4-0DB5-2867-2B8D99AC0C41}"/>
                </a:ext>
              </a:extLst>
            </p:cNvPr>
            <p:cNvGrpSpPr/>
            <p:nvPr/>
          </p:nvGrpSpPr>
          <p:grpSpPr>
            <a:xfrm>
              <a:off x="6333189" y="4043746"/>
              <a:ext cx="913032" cy="860073"/>
              <a:chOff x="10704129" y="59319"/>
              <a:chExt cx="1000945" cy="912954"/>
            </a:xfrm>
          </p:grpSpPr>
          <p:sp>
            <p:nvSpPr>
              <p:cNvPr id="7" name="Rectangle: Rounded Corners 6">
                <a:extLst>
                  <a:ext uri="{FF2B5EF4-FFF2-40B4-BE49-F238E27FC236}">
                    <a16:creationId xmlns:a16="http://schemas.microsoft.com/office/drawing/2014/main" id="{A3783CF6-51D8-33BC-1D69-2AE71402B1BB}"/>
                  </a:ext>
                </a:extLst>
              </p:cNvPr>
              <p:cNvSpPr/>
              <p:nvPr/>
            </p:nvSpPr>
            <p:spPr>
              <a:xfrm>
                <a:off x="10704129" y="59319"/>
                <a:ext cx="986301" cy="912954"/>
              </a:xfrm>
              <a:prstGeom prst="round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400"/>
              </a:p>
            </p:txBody>
          </p:sp>
          <p:pic>
            <p:nvPicPr>
              <p:cNvPr id="8" name="Picture 7">
                <a:extLst>
                  <a:ext uri="{FF2B5EF4-FFF2-40B4-BE49-F238E27FC236}">
                    <a16:creationId xmlns:a16="http://schemas.microsoft.com/office/drawing/2014/main" id="{ED2EDFE6-8865-592F-34AF-C1D2EE98C34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26370" y1="17333" x2="40411" y2="12333"/>
                            <a14:foregroundMark x1="40411" y1="12333" x2="41781" y2="11000"/>
                          </a14:backgroundRemoval>
                        </a14:imgEffect>
                      </a14:imgLayer>
                    </a14:imgProps>
                  </a:ext>
                </a:extLst>
              </a:blip>
              <a:srcRect l="4714" t="8693" r="2754" b="4869"/>
              <a:stretch/>
            </p:blipFill>
            <p:spPr>
              <a:xfrm>
                <a:off x="10731525" y="101157"/>
                <a:ext cx="973549" cy="866986"/>
              </a:xfrm>
              <a:prstGeom prst="rect">
                <a:avLst/>
              </a:prstGeom>
            </p:spPr>
          </p:pic>
        </p:grpSp>
        <p:sp>
          <p:nvSpPr>
            <p:cNvPr id="6" name="TextBox 5">
              <a:extLst>
                <a:ext uri="{FF2B5EF4-FFF2-40B4-BE49-F238E27FC236}">
                  <a16:creationId xmlns:a16="http://schemas.microsoft.com/office/drawing/2014/main" id="{A07A5E69-93B4-C4D1-80D0-0ECD59F94693}"/>
                </a:ext>
              </a:extLst>
            </p:cNvPr>
            <p:cNvSpPr txBox="1"/>
            <p:nvPr/>
          </p:nvSpPr>
          <p:spPr>
            <a:xfrm>
              <a:off x="6348626" y="4939344"/>
              <a:ext cx="882158" cy="304005"/>
            </a:xfrm>
            <a:prstGeom prst="rect">
              <a:avLst/>
            </a:prstGeom>
            <a:noFill/>
          </p:spPr>
          <p:txBody>
            <a:bodyPr wrap="none" rtlCol="0">
              <a:spAutoFit/>
            </a:bodyPr>
            <a:lstStyle/>
            <a:p>
              <a:pPr algn="ctr"/>
              <a:r>
                <a:rPr lang="en-GB" sz="2400" dirty="0"/>
                <a:t>Controller</a:t>
              </a:r>
            </a:p>
          </p:txBody>
        </p:sp>
      </p:grpSp>
      <p:sp>
        <p:nvSpPr>
          <p:cNvPr id="9" name="Rectangle: Rounded Corners 8">
            <a:extLst>
              <a:ext uri="{FF2B5EF4-FFF2-40B4-BE49-F238E27FC236}">
                <a16:creationId xmlns:a16="http://schemas.microsoft.com/office/drawing/2014/main" id="{A6AC7820-2C89-1FF4-ACC2-B87752165748}"/>
              </a:ext>
            </a:extLst>
          </p:cNvPr>
          <p:cNvSpPr/>
          <p:nvPr/>
        </p:nvSpPr>
        <p:spPr>
          <a:xfrm>
            <a:off x="4815590" y="5196189"/>
            <a:ext cx="953200" cy="100712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521AA254-67BF-8890-331B-1D811DC1E3F7}"/>
              </a:ext>
            </a:extLst>
          </p:cNvPr>
          <p:cNvPicPr>
            <a:picLocks noChangeAspect="1"/>
          </p:cNvPicPr>
          <p:nvPr/>
        </p:nvPicPr>
        <p:blipFill rotWithShape="1">
          <a:blip r:embed="rId4"/>
          <a:srcRect l="17164" t="13931" r="16169" b="18905"/>
          <a:stretch/>
        </p:blipFill>
        <p:spPr>
          <a:xfrm>
            <a:off x="4871903" y="5245152"/>
            <a:ext cx="874855" cy="849757"/>
          </a:xfrm>
          <a:prstGeom prst="rect">
            <a:avLst/>
          </a:prstGeom>
        </p:spPr>
      </p:pic>
      <p:cxnSp>
        <p:nvCxnSpPr>
          <p:cNvPr id="11" name="Connector: Curved 10">
            <a:extLst>
              <a:ext uri="{FF2B5EF4-FFF2-40B4-BE49-F238E27FC236}">
                <a16:creationId xmlns:a16="http://schemas.microsoft.com/office/drawing/2014/main" id="{3156F236-7FA8-EF9D-CAEC-554157A7FB72}"/>
              </a:ext>
            </a:extLst>
          </p:cNvPr>
          <p:cNvCxnSpPr>
            <a:cxnSpLocks/>
            <a:stCxn id="10" idx="3"/>
            <a:endCxn id="17" idx="0"/>
          </p:cNvCxnSpPr>
          <p:nvPr/>
        </p:nvCxnSpPr>
        <p:spPr>
          <a:xfrm flipV="1">
            <a:off x="5746758" y="5179700"/>
            <a:ext cx="3613081" cy="490331"/>
          </a:xfrm>
          <a:prstGeom prst="curvedConnector4">
            <a:avLst>
              <a:gd name="adj1" fmla="val 42282"/>
              <a:gd name="adj2" fmla="val 146622"/>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DF7102FA-35D3-1506-57C9-8FC561BED15D}"/>
              </a:ext>
            </a:extLst>
          </p:cNvPr>
          <p:cNvCxnSpPr>
            <a:cxnSpLocks/>
            <a:stCxn id="9" idx="3"/>
            <a:endCxn id="23" idx="0"/>
          </p:cNvCxnSpPr>
          <p:nvPr/>
        </p:nvCxnSpPr>
        <p:spPr>
          <a:xfrm flipV="1">
            <a:off x="5768790" y="5223581"/>
            <a:ext cx="1982032" cy="476168"/>
          </a:xfrm>
          <a:prstGeom prst="curvedConnector4">
            <a:avLst>
              <a:gd name="adj1" fmla="val 36112"/>
              <a:gd name="adj2" fmla="val 15376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D3F8174D-00B4-7AB6-0128-FF5D521AED12}"/>
              </a:ext>
            </a:extLst>
          </p:cNvPr>
          <p:cNvCxnSpPr>
            <a:cxnSpLocks/>
          </p:cNvCxnSpPr>
          <p:nvPr/>
        </p:nvCxnSpPr>
        <p:spPr>
          <a:xfrm flipV="1">
            <a:off x="3728616" y="5655612"/>
            <a:ext cx="694108" cy="2857"/>
          </a:xfrm>
          <a:prstGeom prst="curvedConnector3">
            <a:avLst>
              <a:gd name="adj1" fmla="val 50000"/>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4ABDF3E2-B371-2929-DD35-BF1B52CC046F}"/>
              </a:ext>
            </a:extLst>
          </p:cNvPr>
          <p:cNvGrpSpPr/>
          <p:nvPr/>
        </p:nvGrpSpPr>
        <p:grpSpPr>
          <a:xfrm>
            <a:off x="8802094" y="5179700"/>
            <a:ext cx="1132052" cy="1335544"/>
            <a:chOff x="6333189" y="4043746"/>
            <a:chExt cx="913032" cy="1199603"/>
          </a:xfrm>
        </p:grpSpPr>
        <p:grpSp>
          <p:nvGrpSpPr>
            <p:cNvPr id="15" name="Group 14">
              <a:extLst>
                <a:ext uri="{FF2B5EF4-FFF2-40B4-BE49-F238E27FC236}">
                  <a16:creationId xmlns:a16="http://schemas.microsoft.com/office/drawing/2014/main" id="{32283913-B11D-0499-100B-ECE7FBDF9BBD}"/>
                </a:ext>
              </a:extLst>
            </p:cNvPr>
            <p:cNvGrpSpPr/>
            <p:nvPr/>
          </p:nvGrpSpPr>
          <p:grpSpPr>
            <a:xfrm>
              <a:off x="6333189" y="4043746"/>
              <a:ext cx="913032" cy="860073"/>
              <a:chOff x="10704129" y="59319"/>
              <a:chExt cx="1000945" cy="912954"/>
            </a:xfrm>
          </p:grpSpPr>
          <p:sp>
            <p:nvSpPr>
              <p:cNvPr id="17" name="Rectangle: Rounded Corners 16">
                <a:extLst>
                  <a:ext uri="{FF2B5EF4-FFF2-40B4-BE49-F238E27FC236}">
                    <a16:creationId xmlns:a16="http://schemas.microsoft.com/office/drawing/2014/main" id="{B4C05037-8B98-8F1A-F27E-73CC35DA6F74}"/>
                  </a:ext>
                </a:extLst>
              </p:cNvPr>
              <p:cNvSpPr/>
              <p:nvPr/>
            </p:nvSpPr>
            <p:spPr>
              <a:xfrm>
                <a:off x="10704129" y="59319"/>
                <a:ext cx="986301" cy="912954"/>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400"/>
              </a:p>
            </p:txBody>
          </p:sp>
          <p:pic>
            <p:nvPicPr>
              <p:cNvPr id="18" name="Picture 17">
                <a:extLst>
                  <a:ext uri="{FF2B5EF4-FFF2-40B4-BE49-F238E27FC236}">
                    <a16:creationId xmlns:a16="http://schemas.microsoft.com/office/drawing/2014/main" id="{769C875C-7743-9EB1-BC2E-7A96F2BBA22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26370" y1="17333" x2="40411" y2="12333"/>
                            <a14:foregroundMark x1="40411" y1="12333" x2="41781" y2="11000"/>
                          </a14:backgroundRemoval>
                        </a14:imgEffect>
                      </a14:imgLayer>
                    </a14:imgProps>
                  </a:ext>
                </a:extLst>
              </a:blip>
              <a:srcRect l="4714" t="8693" r="2754" b="4869"/>
              <a:stretch/>
            </p:blipFill>
            <p:spPr>
              <a:xfrm>
                <a:off x="10731525" y="101157"/>
                <a:ext cx="973549" cy="866986"/>
              </a:xfrm>
              <a:prstGeom prst="rect">
                <a:avLst/>
              </a:prstGeom>
            </p:spPr>
          </p:pic>
        </p:grpSp>
        <p:sp>
          <p:nvSpPr>
            <p:cNvPr id="16" name="TextBox 15">
              <a:extLst>
                <a:ext uri="{FF2B5EF4-FFF2-40B4-BE49-F238E27FC236}">
                  <a16:creationId xmlns:a16="http://schemas.microsoft.com/office/drawing/2014/main" id="{2A27AC96-7811-9CD9-3ECA-37CE4F10475E}"/>
                </a:ext>
              </a:extLst>
            </p:cNvPr>
            <p:cNvSpPr txBox="1"/>
            <p:nvPr/>
          </p:nvSpPr>
          <p:spPr>
            <a:xfrm>
              <a:off x="6348626" y="4939344"/>
              <a:ext cx="882158" cy="304005"/>
            </a:xfrm>
            <a:prstGeom prst="rect">
              <a:avLst/>
            </a:prstGeom>
            <a:noFill/>
          </p:spPr>
          <p:txBody>
            <a:bodyPr wrap="none" rtlCol="0">
              <a:spAutoFit/>
            </a:bodyPr>
            <a:lstStyle/>
            <a:p>
              <a:pPr algn="ctr"/>
              <a:r>
                <a:rPr lang="en-GB" sz="2400" dirty="0"/>
                <a:t>Controller</a:t>
              </a:r>
            </a:p>
          </p:txBody>
        </p:sp>
      </p:grpSp>
      <p:grpSp>
        <p:nvGrpSpPr>
          <p:cNvPr id="19" name="Group 18">
            <a:extLst>
              <a:ext uri="{FF2B5EF4-FFF2-40B4-BE49-F238E27FC236}">
                <a16:creationId xmlns:a16="http://schemas.microsoft.com/office/drawing/2014/main" id="{DA0F559E-C5BD-F5C3-9705-2487CBE0DE4A}"/>
              </a:ext>
            </a:extLst>
          </p:cNvPr>
          <p:cNvGrpSpPr/>
          <p:nvPr/>
        </p:nvGrpSpPr>
        <p:grpSpPr>
          <a:xfrm>
            <a:off x="7169304" y="5179700"/>
            <a:ext cx="1132052" cy="1335544"/>
            <a:chOff x="6333189" y="4043746"/>
            <a:chExt cx="913032" cy="1199603"/>
          </a:xfrm>
        </p:grpSpPr>
        <p:grpSp>
          <p:nvGrpSpPr>
            <p:cNvPr id="20" name="Group 19">
              <a:extLst>
                <a:ext uri="{FF2B5EF4-FFF2-40B4-BE49-F238E27FC236}">
                  <a16:creationId xmlns:a16="http://schemas.microsoft.com/office/drawing/2014/main" id="{EF5C7CBC-ABB6-841D-8D6C-EE8F53A674FA}"/>
                </a:ext>
              </a:extLst>
            </p:cNvPr>
            <p:cNvGrpSpPr/>
            <p:nvPr/>
          </p:nvGrpSpPr>
          <p:grpSpPr>
            <a:xfrm>
              <a:off x="6333189" y="4043746"/>
              <a:ext cx="913032" cy="860073"/>
              <a:chOff x="10704129" y="59319"/>
              <a:chExt cx="1000945" cy="912954"/>
            </a:xfrm>
          </p:grpSpPr>
          <p:sp>
            <p:nvSpPr>
              <p:cNvPr id="22" name="Rectangle: Rounded Corners 21">
                <a:extLst>
                  <a:ext uri="{FF2B5EF4-FFF2-40B4-BE49-F238E27FC236}">
                    <a16:creationId xmlns:a16="http://schemas.microsoft.com/office/drawing/2014/main" id="{DD4CF1BA-20A7-CC91-846D-889AAB6FDDF9}"/>
                  </a:ext>
                </a:extLst>
              </p:cNvPr>
              <p:cNvSpPr/>
              <p:nvPr/>
            </p:nvSpPr>
            <p:spPr>
              <a:xfrm>
                <a:off x="10704129" y="59319"/>
                <a:ext cx="986301" cy="912954"/>
              </a:xfrm>
              <a:prstGeom prst="roundRect">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400"/>
              </a:p>
            </p:txBody>
          </p:sp>
          <p:pic>
            <p:nvPicPr>
              <p:cNvPr id="23" name="Picture 22">
                <a:extLst>
                  <a:ext uri="{FF2B5EF4-FFF2-40B4-BE49-F238E27FC236}">
                    <a16:creationId xmlns:a16="http://schemas.microsoft.com/office/drawing/2014/main" id="{52100B12-3DC2-7942-4789-73E4E5F7C37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26370" y1="17333" x2="40411" y2="12333"/>
                            <a14:foregroundMark x1="40411" y1="12333" x2="41781" y2="11000"/>
                          </a14:backgroundRemoval>
                        </a14:imgEffect>
                      </a14:imgLayer>
                    </a14:imgProps>
                  </a:ext>
                </a:extLst>
              </a:blip>
              <a:srcRect l="4714" t="8693" r="2754" b="4869"/>
              <a:stretch/>
            </p:blipFill>
            <p:spPr>
              <a:xfrm>
                <a:off x="10731525" y="101157"/>
                <a:ext cx="973549" cy="866986"/>
              </a:xfrm>
              <a:prstGeom prst="rect">
                <a:avLst/>
              </a:prstGeom>
            </p:spPr>
          </p:pic>
        </p:grpSp>
        <p:sp>
          <p:nvSpPr>
            <p:cNvPr id="21" name="TextBox 20">
              <a:extLst>
                <a:ext uri="{FF2B5EF4-FFF2-40B4-BE49-F238E27FC236}">
                  <a16:creationId xmlns:a16="http://schemas.microsoft.com/office/drawing/2014/main" id="{B957BF76-9830-919E-0094-C364BB54CD21}"/>
                </a:ext>
              </a:extLst>
            </p:cNvPr>
            <p:cNvSpPr txBox="1"/>
            <p:nvPr/>
          </p:nvSpPr>
          <p:spPr>
            <a:xfrm>
              <a:off x="6348626" y="4939344"/>
              <a:ext cx="882158" cy="304005"/>
            </a:xfrm>
            <a:prstGeom prst="rect">
              <a:avLst/>
            </a:prstGeom>
            <a:noFill/>
          </p:spPr>
          <p:txBody>
            <a:bodyPr wrap="none" rtlCol="0">
              <a:spAutoFit/>
            </a:bodyPr>
            <a:lstStyle/>
            <a:p>
              <a:pPr algn="ctr"/>
              <a:r>
                <a:rPr lang="en-GB" sz="2400" dirty="0"/>
                <a:t>Controller</a:t>
              </a:r>
            </a:p>
          </p:txBody>
        </p:sp>
      </p:grpSp>
      <p:sp>
        <p:nvSpPr>
          <p:cNvPr id="35" name="TextBox 34">
            <a:extLst>
              <a:ext uri="{FF2B5EF4-FFF2-40B4-BE49-F238E27FC236}">
                <a16:creationId xmlns:a16="http://schemas.microsoft.com/office/drawing/2014/main" id="{15D1EAD9-658F-00CB-08C3-597EDBF1930C}"/>
              </a:ext>
            </a:extLst>
          </p:cNvPr>
          <p:cNvSpPr txBox="1"/>
          <p:nvPr/>
        </p:nvSpPr>
        <p:spPr>
          <a:xfrm>
            <a:off x="4184377" y="6213083"/>
            <a:ext cx="2249905" cy="369332"/>
          </a:xfrm>
          <a:prstGeom prst="rect">
            <a:avLst/>
          </a:prstGeom>
          <a:noFill/>
        </p:spPr>
        <p:txBody>
          <a:bodyPr wrap="square">
            <a:spAutoFit/>
          </a:bodyPr>
          <a:lstStyle/>
          <a:p>
            <a:r>
              <a:rPr lang="en-GB" dirty="0"/>
              <a:t>Exploratory Evolution</a:t>
            </a:r>
          </a:p>
        </p:txBody>
      </p:sp>
      <p:pic>
        <p:nvPicPr>
          <p:cNvPr id="36" name="Picture 35">
            <a:extLst>
              <a:ext uri="{FF2B5EF4-FFF2-40B4-BE49-F238E27FC236}">
                <a16:creationId xmlns:a16="http://schemas.microsoft.com/office/drawing/2014/main" id="{9CA820A9-904B-7C6C-B937-90A39A10148C}"/>
              </a:ext>
            </a:extLst>
          </p:cNvPr>
          <p:cNvPicPr>
            <a:picLocks noChangeAspect="1"/>
          </p:cNvPicPr>
          <p:nvPr/>
        </p:nvPicPr>
        <p:blipFill>
          <a:blip r:embed="rId5"/>
          <a:stretch>
            <a:fillRect/>
          </a:stretch>
        </p:blipFill>
        <p:spPr>
          <a:xfrm>
            <a:off x="11201291" y="5829187"/>
            <a:ext cx="990709" cy="1028813"/>
          </a:xfrm>
          <a:prstGeom prst="rect">
            <a:avLst/>
          </a:prstGeom>
        </p:spPr>
      </p:pic>
    </p:spTree>
    <p:extLst>
      <p:ext uri="{BB962C8B-B14F-4D97-AF65-F5344CB8AC3E}">
        <p14:creationId xmlns:p14="http://schemas.microsoft.com/office/powerpoint/2010/main" val="4069023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A5AFF9-AF25-4CDA-27FF-CF0918FD9EEC}"/>
              </a:ext>
            </a:extLst>
          </p:cNvPr>
          <p:cNvSpPr txBox="1"/>
          <p:nvPr/>
        </p:nvSpPr>
        <p:spPr>
          <a:xfrm>
            <a:off x="6499240" y="1593550"/>
            <a:ext cx="5526506" cy="4524315"/>
          </a:xfrm>
          <a:prstGeom prst="rect">
            <a:avLst/>
          </a:prstGeom>
          <a:noFill/>
        </p:spPr>
        <p:txBody>
          <a:bodyPr wrap="square" rtlCol="0">
            <a:spAutoFit/>
          </a:bodyPr>
          <a:lstStyle/>
          <a:p>
            <a:pPr marL="285750" indent="-285750">
              <a:buFont typeface="Arial" panose="020B0604020202020204" pitchFamily="34" charset="0"/>
              <a:buChar char="•"/>
            </a:pPr>
            <a:r>
              <a:rPr lang="en-GB" b="1" dirty="0">
                <a:latin typeface="Times New Roman" panose="02020603050405020304" pitchFamily="18" charset="0"/>
                <a:ea typeface="SimSun" panose="02010600030101010101" pitchFamily="2" charset="-122"/>
              </a:rPr>
              <a:t>3.2.7 Evolution</a:t>
            </a:r>
            <a:r>
              <a:rPr lang="en-GB" sz="1800" b="1" dirty="0">
                <a:effectLst/>
                <a:latin typeface="Times New Roman" panose="02020603050405020304" pitchFamily="18" charset="0"/>
                <a:ea typeface="SimSun" panose="02010600030101010101" pitchFamily="2" charset="-122"/>
              </a:rPr>
              <a:t> controller</a:t>
            </a:r>
            <a:r>
              <a:rPr lang="en-GB" sz="1800" b="0" dirty="0">
                <a:effectLst/>
                <a:latin typeface="Times New Roman" panose="02020603050405020304" pitchFamily="18" charset="0"/>
                <a:ea typeface="SimSun" panose="02010600030101010101" pitchFamily="2" charset="-122"/>
              </a:rPr>
              <a:t>: </a:t>
            </a:r>
            <a:r>
              <a:rPr lang="en-GB" sz="1800" dirty="0">
                <a:effectLst/>
                <a:latin typeface="Times New Roman" panose="02020603050405020304" pitchFamily="18" charset="0"/>
                <a:ea typeface="SimSun" panose="02010600030101010101" pitchFamily="2" charset="-122"/>
              </a:rPr>
              <a:t>A controller responsible for the evolution of controllers by manipulating the module instance used within a controller, the structure or topology of connections between modules in a controller and/or the values chosen for the module(s) parameters</a:t>
            </a:r>
          </a:p>
          <a:p>
            <a:pPr marL="285750" indent="-285750">
              <a:buFont typeface="Arial" panose="020B0604020202020204" pitchFamily="34" charset="0"/>
              <a:buChar char="•"/>
            </a:pPr>
            <a:endParaRPr lang="en-GB" sz="1800" dirty="0">
              <a:effectLst/>
              <a:latin typeface="Times New Roman" panose="02020603050405020304" pitchFamily="18" charset="0"/>
              <a:ea typeface="SimSun" panose="02010600030101010101" pitchFamily="2" charset="-122"/>
            </a:endParaRPr>
          </a:p>
          <a:p>
            <a:pPr marL="285750" indent="-285750">
              <a:buFont typeface="Arial" panose="020B0604020202020204" pitchFamily="34" charset="0"/>
              <a:buChar char="•"/>
            </a:pPr>
            <a:r>
              <a:rPr lang="en-GB" sz="1800" dirty="0">
                <a:effectLst/>
                <a:latin typeface="Times New Roman" panose="02020603050405020304" pitchFamily="18" charset="0"/>
                <a:ea typeface="SimSun" panose="02010600030101010101" pitchFamily="2" charset="-122"/>
              </a:rPr>
              <a:t>Examples of processes to drive the modification of a controller are: </a:t>
            </a:r>
          </a:p>
          <a:p>
            <a:pPr marL="742950" lvl="1" indent="-285750">
              <a:buFont typeface="Arial" panose="020B0604020202020204" pitchFamily="34" charset="0"/>
              <a:buChar char="•"/>
            </a:pPr>
            <a:r>
              <a:rPr lang="en-GB" dirty="0">
                <a:effectLst/>
                <a:latin typeface="Times New Roman" panose="02020603050405020304" pitchFamily="18" charset="0"/>
                <a:ea typeface="SimSun" panose="02010600030101010101" pitchFamily="2" charset="-122"/>
              </a:rPr>
              <a:t>biologically inspired artificial evolution(</a:t>
            </a:r>
            <a:r>
              <a:rPr lang="en-GB" dirty="0" err="1">
                <a:effectLst/>
                <a:latin typeface="Times New Roman" panose="02020603050405020304" pitchFamily="18" charset="0"/>
                <a:ea typeface="SimSun" panose="02010600030101010101" pitchFamily="2" charset="-122"/>
              </a:rPr>
              <a:t>e.g</a:t>
            </a:r>
            <a:r>
              <a:rPr lang="en-GB" dirty="0">
                <a:effectLst/>
                <a:latin typeface="Times New Roman" panose="02020603050405020304" pitchFamily="18" charset="0"/>
                <a:ea typeface="SimSun" panose="02010600030101010101" pitchFamily="2" charset="-122"/>
              </a:rPr>
              <a:t> evolutionary computing or genetic programming [b-large-evolution, </a:t>
            </a:r>
            <a:r>
              <a:rPr lang="en-US" dirty="0">
                <a:effectLst/>
                <a:latin typeface="Times New Roman" panose="02020603050405020304" pitchFamily="18" charset="0"/>
                <a:ea typeface="SimSun" panose="02010600030101010101" pitchFamily="2" charset="-122"/>
              </a:rPr>
              <a:t>b-evolution</a:t>
            </a:r>
            <a:r>
              <a:rPr lang="en-GB" dirty="0">
                <a:effectLst/>
                <a:latin typeface="Times New Roman" panose="02020603050405020304" pitchFamily="18" charset="0"/>
                <a:ea typeface="SimSun" panose="02010600030101010101" pitchFamily="2" charset="-122"/>
              </a:rPr>
              <a:t>])</a:t>
            </a:r>
          </a:p>
          <a:p>
            <a:pPr marL="742950" lvl="1" indent="-285750">
              <a:buFont typeface="Arial" panose="020B0604020202020204" pitchFamily="34" charset="0"/>
              <a:buChar char="•"/>
            </a:pPr>
            <a:r>
              <a:rPr lang="en-GB" sz="1800" dirty="0">
                <a:effectLst/>
                <a:latin typeface="Times New Roman" panose="02020603050405020304" pitchFamily="18" charset="0"/>
                <a:ea typeface="SimSun" panose="02010600030101010101" pitchFamily="2" charset="-122"/>
              </a:rPr>
              <a:t>Bayesian optimisation [</a:t>
            </a:r>
            <a:r>
              <a:rPr lang="en-GB" sz="1800" dirty="0">
                <a:solidFill>
                  <a:srgbClr val="333333"/>
                </a:solidFill>
                <a:effectLst/>
                <a:latin typeface="Arial" panose="020B0604020202020204" pitchFamily="34" charset="0"/>
                <a:ea typeface="SimSun" panose="02010600030101010101" pitchFamily="2" charset="-122"/>
              </a:rPr>
              <a:t>b-</a:t>
            </a:r>
            <a:r>
              <a:rPr lang="en-GB" sz="1800" dirty="0" err="1">
                <a:solidFill>
                  <a:srgbClr val="333333"/>
                </a:solidFill>
                <a:effectLst/>
                <a:latin typeface="Arial" panose="020B0604020202020204" pitchFamily="34" charset="0"/>
                <a:ea typeface="SimSun" panose="02010600030101010101" pitchFamily="2" charset="-122"/>
              </a:rPr>
              <a:t>bayesian</a:t>
            </a:r>
            <a:r>
              <a:rPr lang="en-GB" sz="1800" dirty="0">
                <a:solidFill>
                  <a:srgbClr val="333333"/>
                </a:solidFill>
                <a:effectLst/>
                <a:latin typeface="Arial" panose="020B0604020202020204" pitchFamily="34" charset="0"/>
                <a:ea typeface="SimSun" panose="02010600030101010101" pitchFamily="2" charset="-122"/>
              </a:rPr>
              <a:t>-radio</a:t>
            </a:r>
            <a:r>
              <a:rPr lang="en-GB" sz="1800" dirty="0">
                <a:effectLst/>
                <a:latin typeface="Times New Roman" panose="02020603050405020304" pitchFamily="18" charset="0"/>
                <a:ea typeface="SimSun" panose="02010600030101010101" pitchFamily="2" charset="-122"/>
              </a:rPr>
              <a:t>]</a:t>
            </a:r>
          </a:p>
          <a:p>
            <a:pPr marL="742950" lvl="1" indent="-285750">
              <a:buFont typeface="Arial" panose="020B0604020202020204" pitchFamily="34" charset="0"/>
              <a:buChar char="•"/>
            </a:pPr>
            <a:r>
              <a:rPr lang="en-GB" sz="1800" dirty="0">
                <a:effectLst/>
                <a:latin typeface="Times New Roman" panose="02020603050405020304" pitchFamily="18" charset="0"/>
                <a:ea typeface="SimSun" panose="02010600030101010101" pitchFamily="2" charset="-122"/>
              </a:rPr>
              <a:t>game theoretic approaches [b-game-theory]. </a:t>
            </a:r>
          </a:p>
          <a:p>
            <a:pPr marL="285750" indent="-285750">
              <a:buFont typeface="Arial" panose="020B0604020202020204" pitchFamily="34" charset="0"/>
              <a:buChar char="•"/>
            </a:pPr>
            <a:endParaRPr lang="en-GB" sz="1800" b="1" dirty="0">
              <a:effectLst/>
              <a:latin typeface="Times New Roman" panose="02020603050405020304" pitchFamily="18" charset="0"/>
              <a:ea typeface="SimSun" panose="02010600030101010101" pitchFamily="2" charset="-122"/>
            </a:endParaRPr>
          </a:p>
          <a:p>
            <a:pPr marL="285750" indent="-285750">
              <a:buFont typeface="Arial" panose="020B0604020202020204" pitchFamily="34" charset="0"/>
              <a:buChar char="•"/>
            </a:pPr>
            <a:endParaRPr lang="en-GB" dirty="0"/>
          </a:p>
        </p:txBody>
      </p:sp>
      <p:sp>
        <p:nvSpPr>
          <p:cNvPr id="6" name="Title 1">
            <a:extLst>
              <a:ext uri="{FF2B5EF4-FFF2-40B4-BE49-F238E27FC236}">
                <a16:creationId xmlns:a16="http://schemas.microsoft.com/office/drawing/2014/main" id="{1713D64F-4FA4-4017-9C6B-CE1726036582}"/>
              </a:ext>
            </a:extLst>
          </p:cNvPr>
          <p:cNvSpPr>
            <a:spLocks noGrp="1"/>
          </p:cNvSpPr>
          <p:nvPr>
            <p:ph type="title"/>
          </p:nvPr>
        </p:nvSpPr>
        <p:spPr>
          <a:xfrm>
            <a:off x="838200" y="365125"/>
            <a:ext cx="10515600" cy="1325563"/>
          </a:xfrm>
        </p:spPr>
        <p:txBody>
          <a:bodyPr/>
          <a:lstStyle/>
          <a:p>
            <a:r>
              <a:rPr lang="en-GB" dirty="0"/>
              <a:t>Exploratory Evolution</a:t>
            </a:r>
          </a:p>
        </p:txBody>
      </p:sp>
      <p:pic>
        <p:nvPicPr>
          <p:cNvPr id="7" name="Picture 6">
            <a:extLst>
              <a:ext uri="{FF2B5EF4-FFF2-40B4-BE49-F238E27FC236}">
                <a16:creationId xmlns:a16="http://schemas.microsoft.com/office/drawing/2014/main" id="{F2304754-2BCB-D6D8-0366-A72FF17D34DA}"/>
              </a:ext>
            </a:extLst>
          </p:cNvPr>
          <p:cNvPicPr>
            <a:picLocks noChangeAspect="1"/>
          </p:cNvPicPr>
          <p:nvPr/>
        </p:nvPicPr>
        <p:blipFill>
          <a:blip r:embed="rId2"/>
          <a:stretch>
            <a:fillRect/>
          </a:stretch>
        </p:blipFill>
        <p:spPr>
          <a:xfrm>
            <a:off x="11201291" y="5829187"/>
            <a:ext cx="990709" cy="1028813"/>
          </a:xfrm>
          <a:prstGeom prst="rect">
            <a:avLst/>
          </a:prstGeom>
        </p:spPr>
      </p:pic>
      <p:pic>
        <p:nvPicPr>
          <p:cNvPr id="2" name="Picture 1" descr="A diagram of a system&#10;&#10;Description automatically generated">
            <a:extLst>
              <a:ext uri="{FF2B5EF4-FFF2-40B4-BE49-F238E27FC236}">
                <a16:creationId xmlns:a16="http://schemas.microsoft.com/office/drawing/2014/main" id="{CCE4AF2C-A927-3558-8E4F-621B1DAC04E5}"/>
              </a:ext>
            </a:extLst>
          </p:cNvPr>
          <p:cNvPicPr>
            <a:picLocks noChangeAspect="1"/>
          </p:cNvPicPr>
          <p:nvPr/>
        </p:nvPicPr>
        <p:blipFill>
          <a:blip r:embed="rId3"/>
          <a:stretch>
            <a:fillRect/>
          </a:stretch>
        </p:blipFill>
        <p:spPr>
          <a:xfrm>
            <a:off x="166254" y="1593550"/>
            <a:ext cx="6307843" cy="4459007"/>
          </a:xfrm>
          <a:prstGeom prst="rect">
            <a:avLst/>
          </a:prstGeom>
        </p:spPr>
      </p:pic>
    </p:spTree>
    <p:extLst>
      <p:ext uri="{BB962C8B-B14F-4D97-AF65-F5344CB8AC3E}">
        <p14:creationId xmlns:p14="http://schemas.microsoft.com/office/powerpoint/2010/main" val="843186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AC5D-147D-EE96-3665-B249A6B1CEEA}"/>
              </a:ext>
            </a:extLst>
          </p:cNvPr>
          <p:cNvSpPr>
            <a:spLocks noGrp="1"/>
          </p:cNvSpPr>
          <p:nvPr>
            <p:ph type="title"/>
          </p:nvPr>
        </p:nvSpPr>
        <p:spPr/>
        <p:txBody>
          <a:bodyPr/>
          <a:lstStyle/>
          <a:p>
            <a:r>
              <a:rPr lang="en-GB" dirty="0"/>
              <a:t>Examples of Controller Evolution</a:t>
            </a:r>
          </a:p>
        </p:txBody>
      </p:sp>
      <p:sp>
        <p:nvSpPr>
          <p:cNvPr id="3" name="Content Placeholder 2">
            <a:extLst>
              <a:ext uri="{FF2B5EF4-FFF2-40B4-BE49-F238E27FC236}">
                <a16:creationId xmlns:a16="http://schemas.microsoft.com/office/drawing/2014/main" id="{A6C8ACE7-A7D0-C218-44A8-E5BD04E47633}"/>
              </a:ext>
            </a:extLst>
          </p:cNvPr>
          <p:cNvSpPr>
            <a:spLocks noGrp="1"/>
          </p:cNvSpPr>
          <p:nvPr>
            <p:ph idx="1"/>
          </p:nvPr>
        </p:nvSpPr>
        <p:spPr/>
        <p:txBody>
          <a:bodyPr/>
          <a:lstStyle/>
          <a:p>
            <a:pPr marL="0" lvl="0" indent="0">
              <a:spcBef>
                <a:spcPts val="600"/>
              </a:spcBef>
              <a:buNone/>
            </a:pPr>
            <a:r>
              <a:rPr lang="en-GB" sz="1800" dirty="0">
                <a:effectLst/>
                <a:latin typeface="Times New Roman" panose="02020603050405020304" pitchFamily="18" charset="0"/>
                <a:ea typeface="SimSun" panose="02010600030101010101" pitchFamily="2" charset="-122"/>
              </a:rPr>
              <a:t>1) A “RAN channel scheduling controller” is an example of a controller used to allocate radio resources to users in a multi-user environment. Exploratory evolution is applied to a RAN channel scheduling controller in response to the change of radio channel feedback from the UE. This may include selecting the most appropriate algorithm from a set of alternatives.</a:t>
            </a:r>
          </a:p>
          <a:p>
            <a:pPr marL="0" lvl="0" indent="0">
              <a:buNone/>
            </a:pPr>
            <a:r>
              <a:rPr lang="en-GB" sz="1800" dirty="0">
                <a:effectLst/>
                <a:latin typeface="Times New Roman" panose="02020603050405020304" pitchFamily="18" charset="0"/>
                <a:ea typeface="SimSun" panose="02010600030101010101" pitchFamily="2" charset="-122"/>
              </a:rPr>
              <a:t>2) An “anomaly detection controller” is an example of a controller used to detect abnormal states in the operation of a network service, such as security attacks or peaks in resource usage for network function. In this context, the new approaches of data fusion algorithms [b-data-fusion] may be applied. Exploratory evolution is applied to “anomaly detection controller” by optionally using and configuring newly provided data fusion algorithms as the input of an “anomaly detection controller”, </a:t>
            </a:r>
          </a:p>
          <a:p>
            <a:pPr marL="0" lvl="0" indent="0">
              <a:buNone/>
            </a:pPr>
            <a:r>
              <a:rPr lang="en-GB" sz="1800" dirty="0">
                <a:effectLst/>
                <a:latin typeface="Times New Roman" panose="02020603050405020304" pitchFamily="18" charset="0"/>
                <a:ea typeface="SimSun" panose="02010600030101010101" pitchFamily="2" charset="-122"/>
              </a:rPr>
              <a:t>3) A “time-to-live controller” is an example of a controller used to configure the time duration for which a certain content is cached in a CDN server. In a time-to-live controller in a caching system at the edge, optimisation of the timeout parameter(s) is an example of application of exploratory evolution.</a:t>
            </a:r>
          </a:p>
          <a:p>
            <a:pPr marL="0" lvl="0" indent="0">
              <a:buNone/>
            </a:pPr>
            <a:r>
              <a:rPr lang="en-GB" sz="1800" dirty="0">
                <a:effectLst/>
                <a:latin typeface="Times New Roman" panose="02020603050405020304" pitchFamily="18" charset="0"/>
                <a:ea typeface="SimSun" panose="02010600030101010101" pitchFamily="2" charset="-122"/>
              </a:rPr>
              <a:t>4) A “scaling controller” is an example of a controller used to increase or decrease the resource allocation for a network function. In this context, exploratory evolution may be applied by controlling the configuration of the scaling method of deployed controllers in a specific network domain.</a:t>
            </a:r>
          </a:p>
          <a:p>
            <a:endParaRPr lang="en-GB" dirty="0"/>
          </a:p>
        </p:txBody>
      </p:sp>
      <p:pic>
        <p:nvPicPr>
          <p:cNvPr id="4" name="Picture 3">
            <a:extLst>
              <a:ext uri="{FF2B5EF4-FFF2-40B4-BE49-F238E27FC236}">
                <a16:creationId xmlns:a16="http://schemas.microsoft.com/office/drawing/2014/main" id="{7566D035-3D6E-09DD-FB6C-8546519F7A38}"/>
              </a:ext>
            </a:extLst>
          </p:cNvPr>
          <p:cNvPicPr>
            <a:picLocks noChangeAspect="1"/>
          </p:cNvPicPr>
          <p:nvPr/>
        </p:nvPicPr>
        <p:blipFill>
          <a:blip r:embed="rId2"/>
          <a:stretch>
            <a:fillRect/>
          </a:stretch>
        </p:blipFill>
        <p:spPr>
          <a:xfrm>
            <a:off x="11201291" y="5829187"/>
            <a:ext cx="990709" cy="1028813"/>
          </a:xfrm>
          <a:prstGeom prst="rect">
            <a:avLst/>
          </a:prstGeom>
        </p:spPr>
      </p:pic>
    </p:spTree>
    <p:extLst>
      <p:ext uri="{BB962C8B-B14F-4D97-AF65-F5344CB8AC3E}">
        <p14:creationId xmlns:p14="http://schemas.microsoft.com/office/powerpoint/2010/main" val="1654761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337E6-2B8C-2741-4084-F9C42C901E8A}"/>
              </a:ext>
            </a:extLst>
          </p:cNvPr>
          <p:cNvSpPr>
            <a:spLocks noGrp="1"/>
          </p:cNvSpPr>
          <p:nvPr>
            <p:ph type="title"/>
          </p:nvPr>
        </p:nvSpPr>
        <p:spPr/>
        <p:txBody>
          <a:bodyPr/>
          <a:lstStyle/>
          <a:p>
            <a:r>
              <a:rPr lang="en-GB" dirty="0"/>
              <a:t>Realtime Online Experimentation</a:t>
            </a:r>
          </a:p>
        </p:txBody>
      </p:sp>
      <p:sp>
        <p:nvSpPr>
          <p:cNvPr id="3" name="Content Placeholder 2">
            <a:extLst>
              <a:ext uri="{FF2B5EF4-FFF2-40B4-BE49-F238E27FC236}">
                <a16:creationId xmlns:a16="http://schemas.microsoft.com/office/drawing/2014/main" id="{51DEF0AF-CCE1-6388-96E1-320E29DA6CF1}"/>
              </a:ext>
            </a:extLst>
          </p:cNvPr>
          <p:cNvSpPr>
            <a:spLocks noGrp="1"/>
          </p:cNvSpPr>
          <p:nvPr>
            <p:ph idx="1"/>
          </p:nvPr>
        </p:nvSpPr>
        <p:spPr/>
        <p:txBody>
          <a:bodyPr/>
          <a:lstStyle/>
          <a:p>
            <a:pPr marL="0" indent="0">
              <a:buNone/>
            </a:pPr>
            <a:r>
              <a:rPr lang="en-GB" sz="2400" b="1" dirty="0">
                <a:effectLst/>
                <a:latin typeface="Times New Roman" panose="02020603050405020304" pitchFamily="18" charset="0"/>
                <a:ea typeface="SimSun" panose="02010600030101010101" pitchFamily="2" charset="-122"/>
              </a:rPr>
              <a:t>3.2.8 Experimentation</a:t>
            </a:r>
            <a:r>
              <a:rPr lang="en-GB" sz="2400" dirty="0">
                <a:effectLst/>
                <a:latin typeface="Times New Roman" panose="02020603050405020304" pitchFamily="18" charset="0"/>
                <a:ea typeface="SimSun" panose="02010600030101010101" pitchFamily="2" charset="-122"/>
              </a:rPr>
              <a:t>: The process of executing the generated potential scenarios and trials upon the controllers, within the parameters of the scenarios and trials and then collecting the results. </a:t>
            </a:r>
            <a:br>
              <a:rPr lang="en-GB" sz="2400" dirty="0">
                <a:effectLst/>
                <a:latin typeface="Times New Roman" panose="02020603050405020304" pitchFamily="18" charset="0"/>
                <a:ea typeface="SimSun" panose="02010600030101010101" pitchFamily="2" charset="-122"/>
              </a:rPr>
            </a:br>
            <a:endParaRPr lang="en-GB" sz="2400" dirty="0">
              <a:effectLst/>
              <a:latin typeface="Times New Roman" panose="02020603050405020304" pitchFamily="18" charset="0"/>
              <a:ea typeface="SimSun" panose="02010600030101010101" pitchFamily="2" charset="-122"/>
            </a:endParaRPr>
          </a:p>
          <a:p>
            <a:endParaRPr lang="en-GB" dirty="0"/>
          </a:p>
        </p:txBody>
      </p:sp>
      <p:pic>
        <p:nvPicPr>
          <p:cNvPr id="4" name="Picture 3">
            <a:extLst>
              <a:ext uri="{FF2B5EF4-FFF2-40B4-BE49-F238E27FC236}">
                <a16:creationId xmlns:a16="http://schemas.microsoft.com/office/drawing/2014/main" id="{50424B64-67FF-3996-A07A-E55DA61384C0}"/>
              </a:ext>
            </a:extLst>
          </p:cNvPr>
          <p:cNvPicPr>
            <a:picLocks noChangeAspect="1"/>
          </p:cNvPicPr>
          <p:nvPr/>
        </p:nvPicPr>
        <p:blipFill>
          <a:blip r:embed="rId2"/>
          <a:stretch>
            <a:fillRect/>
          </a:stretch>
        </p:blipFill>
        <p:spPr>
          <a:xfrm>
            <a:off x="1313214" y="3479441"/>
            <a:ext cx="9084665" cy="3296743"/>
          </a:xfrm>
          <a:prstGeom prst="rect">
            <a:avLst/>
          </a:prstGeom>
        </p:spPr>
      </p:pic>
      <p:grpSp>
        <p:nvGrpSpPr>
          <p:cNvPr id="5" name="Group 4">
            <a:extLst>
              <a:ext uri="{FF2B5EF4-FFF2-40B4-BE49-F238E27FC236}">
                <a16:creationId xmlns:a16="http://schemas.microsoft.com/office/drawing/2014/main" id="{BC48CF34-AF8A-D70F-4B23-BB175B14BDC5}"/>
              </a:ext>
            </a:extLst>
          </p:cNvPr>
          <p:cNvGrpSpPr/>
          <p:nvPr/>
        </p:nvGrpSpPr>
        <p:grpSpPr>
          <a:xfrm>
            <a:off x="1161530" y="3795298"/>
            <a:ext cx="1488749" cy="1821729"/>
            <a:chOff x="6333189" y="4043746"/>
            <a:chExt cx="913032" cy="1199603"/>
          </a:xfrm>
        </p:grpSpPr>
        <p:grpSp>
          <p:nvGrpSpPr>
            <p:cNvPr id="6" name="Group 5">
              <a:extLst>
                <a:ext uri="{FF2B5EF4-FFF2-40B4-BE49-F238E27FC236}">
                  <a16:creationId xmlns:a16="http://schemas.microsoft.com/office/drawing/2014/main" id="{8D946EF7-B4F3-9D9B-3B27-DD43588A7494}"/>
                </a:ext>
              </a:extLst>
            </p:cNvPr>
            <p:cNvGrpSpPr/>
            <p:nvPr/>
          </p:nvGrpSpPr>
          <p:grpSpPr>
            <a:xfrm>
              <a:off x="6333189" y="4043746"/>
              <a:ext cx="913032" cy="860073"/>
              <a:chOff x="10704129" y="59319"/>
              <a:chExt cx="1000945" cy="912954"/>
            </a:xfrm>
          </p:grpSpPr>
          <p:sp>
            <p:nvSpPr>
              <p:cNvPr id="8" name="Rectangle: Rounded Corners 7">
                <a:extLst>
                  <a:ext uri="{FF2B5EF4-FFF2-40B4-BE49-F238E27FC236}">
                    <a16:creationId xmlns:a16="http://schemas.microsoft.com/office/drawing/2014/main" id="{C8A69E8F-2063-7809-76B1-7389BCBA8EFD}"/>
                  </a:ext>
                </a:extLst>
              </p:cNvPr>
              <p:cNvSpPr/>
              <p:nvPr/>
            </p:nvSpPr>
            <p:spPr>
              <a:xfrm>
                <a:off x="10704129" y="59319"/>
                <a:ext cx="986301" cy="912954"/>
              </a:xfrm>
              <a:prstGeom prst="round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400"/>
              </a:p>
            </p:txBody>
          </p:sp>
          <p:pic>
            <p:nvPicPr>
              <p:cNvPr id="9" name="Picture 8">
                <a:extLst>
                  <a:ext uri="{FF2B5EF4-FFF2-40B4-BE49-F238E27FC236}">
                    <a16:creationId xmlns:a16="http://schemas.microsoft.com/office/drawing/2014/main" id="{FD99C906-B4EC-91BA-9B5B-7871B0777B5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26370" y1="17333" x2="40411" y2="12333"/>
                            <a14:foregroundMark x1="40411" y1="12333" x2="41781" y2="11000"/>
                          </a14:backgroundRemoval>
                        </a14:imgEffect>
                      </a14:imgLayer>
                    </a14:imgProps>
                  </a:ext>
                </a:extLst>
              </a:blip>
              <a:srcRect l="4714" t="8693" r="2754" b="4869"/>
              <a:stretch/>
            </p:blipFill>
            <p:spPr>
              <a:xfrm>
                <a:off x="10731525" y="101157"/>
                <a:ext cx="973549" cy="866986"/>
              </a:xfrm>
              <a:prstGeom prst="rect">
                <a:avLst/>
              </a:prstGeom>
            </p:spPr>
          </p:pic>
        </p:grpSp>
        <p:sp>
          <p:nvSpPr>
            <p:cNvPr id="7" name="TextBox 6">
              <a:extLst>
                <a:ext uri="{FF2B5EF4-FFF2-40B4-BE49-F238E27FC236}">
                  <a16:creationId xmlns:a16="http://schemas.microsoft.com/office/drawing/2014/main" id="{D7B74E87-55FD-3811-1F46-3FEE6628EB42}"/>
                </a:ext>
              </a:extLst>
            </p:cNvPr>
            <p:cNvSpPr txBox="1"/>
            <p:nvPr/>
          </p:nvSpPr>
          <p:spPr>
            <a:xfrm>
              <a:off x="6348626" y="4939344"/>
              <a:ext cx="882158" cy="304005"/>
            </a:xfrm>
            <a:prstGeom prst="rect">
              <a:avLst/>
            </a:prstGeom>
            <a:noFill/>
          </p:spPr>
          <p:txBody>
            <a:bodyPr wrap="none" rtlCol="0">
              <a:spAutoFit/>
            </a:bodyPr>
            <a:lstStyle/>
            <a:p>
              <a:pPr algn="ctr"/>
              <a:r>
                <a:rPr lang="en-GB" sz="2400" dirty="0"/>
                <a:t>Controller</a:t>
              </a:r>
            </a:p>
          </p:txBody>
        </p:sp>
      </p:grpSp>
      <p:pic>
        <p:nvPicPr>
          <p:cNvPr id="10" name="Picture 9">
            <a:extLst>
              <a:ext uri="{FF2B5EF4-FFF2-40B4-BE49-F238E27FC236}">
                <a16:creationId xmlns:a16="http://schemas.microsoft.com/office/drawing/2014/main" id="{7DDF8A7E-8B6E-1786-06DC-AF9AEB6CAC23}"/>
              </a:ext>
            </a:extLst>
          </p:cNvPr>
          <p:cNvPicPr>
            <a:picLocks noChangeAspect="1"/>
          </p:cNvPicPr>
          <p:nvPr/>
        </p:nvPicPr>
        <p:blipFill>
          <a:blip r:embed="rId5"/>
          <a:stretch>
            <a:fillRect/>
          </a:stretch>
        </p:blipFill>
        <p:spPr>
          <a:xfrm>
            <a:off x="11201291" y="5829187"/>
            <a:ext cx="990709" cy="1028813"/>
          </a:xfrm>
          <a:prstGeom prst="rect">
            <a:avLst/>
          </a:prstGeom>
        </p:spPr>
      </p:pic>
    </p:spTree>
    <p:extLst>
      <p:ext uri="{BB962C8B-B14F-4D97-AF65-F5344CB8AC3E}">
        <p14:creationId xmlns:p14="http://schemas.microsoft.com/office/powerpoint/2010/main" val="1354212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A01D4CF-A958-AAC8-C495-8541802D111D}"/>
              </a:ext>
            </a:extLst>
          </p:cNvPr>
          <p:cNvGrpSpPr/>
          <p:nvPr/>
        </p:nvGrpSpPr>
        <p:grpSpPr>
          <a:xfrm>
            <a:off x="1154003" y="64115"/>
            <a:ext cx="10003236" cy="6837067"/>
            <a:chOff x="3032960" y="326839"/>
            <a:chExt cx="8539915" cy="5916321"/>
          </a:xfrm>
        </p:grpSpPr>
        <p:pic>
          <p:nvPicPr>
            <p:cNvPr id="3" name="Google Shape;910;p69">
              <a:extLst>
                <a:ext uri="{FF2B5EF4-FFF2-40B4-BE49-F238E27FC236}">
                  <a16:creationId xmlns:a16="http://schemas.microsoft.com/office/drawing/2014/main" id="{4B65E510-B56B-EFE4-B9CF-14E2530C34E7}"/>
                </a:ext>
              </a:extLst>
            </p:cNvPr>
            <p:cNvPicPr preferRelativeResize="0">
              <a:picLocks/>
            </p:cNvPicPr>
            <p:nvPr/>
          </p:nvPicPr>
          <p:blipFill rotWithShape="1">
            <a:blip r:embed="rId2">
              <a:alphaModFix/>
            </a:blip>
            <a:srcRect t="16801" r="18479" b="16800"/>
            <a:stretch/>
          </p:blipFill>
          <p:spPr>
            <a:xfrm>
              <a:off x="3032960" y="1112556"/>
              <a:ext cx="8294772" cy="4749908"/>
            </a:xfrm>
            <a:prstGeom prst="rect">
              <a:avLst/>
            </a:prstGeom>
            <a:noFill/>
            <a:ln w="76200">
              <a:solidFill>
                <a:schemeClr val="tx1"/>
              </a:solidFill>
            </a:ln>
          </p:spPr>
        </p:pic>
        <p:sp>
          <p:nvSpPr>
            <p:cNvPr id="4" name="Google Shape;911;p69">
              <a:extLst>
                <a:ext uri="{FF2B5EF4-FFF2-40B4-BE49-F238E27FC236}">
                  <a16:creationId xmlns:a16="http://schemas.microsoft.com/office/drawing/2014/main" id="{B5E18AD9-EF66-82DB-95DC-A2DF28B327FE}"/>
                </a:ext>
              </a:extLst>
            </p:cNvPr>
            <p:cNvSpPr/>
            <p:nvPr/>
          </p:nvSpPr>
          <p:spPr>
            <a:xfrm>
              <a:off x="10672139" y="5981550"/>
              <a:ext cx="900736" cy="26161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1" u="none" strike="noStrike" kern="1200" cap="none" spc="0" normalizeH="0" baseline="0" noProof="0" dirty="0">
                  <a:ln>
                    <a:noFill/>
                  </a:ln>
                  <a:solidFill>
                    <a:srgbClr val="7F7F7F"/>
                  </a:solidFill>
                  <a:effectLst/>
                  <a:uLnTx/>
                  <a:uFillTx/>
                  <a:latin typeface="Arial"/>
                  <a:ea typeface="Arial"/>
                  <a:cs typeface="Arial"/>
                  <a:sym typeface="Arial"/>
                </a:rPr>
                <a:t>Peter Baer</a:t>
              </a: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5CE1FE86-7002-8ABD-F620-08A295A9BC85}"/>
                </a:ext>
              </a:extLst>
            </p:cNvPr>
            <p:cNvSpPr txBox="1"/>
            <p:nvPr/>
          </p:nvSpPr>
          <p:spPr>
            <a:xfrm>
              <a:off x="3643029" y="326839"/>
              <a:ext cx="7074633" cy="6666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3865"/>
                  </a:solidFill>
                  <a:effectLst/>
                  <a:uLnTx/>
                  <a:uFillTx/>
                  <a:latin typeface="Calibri" panose="020F0502020204030204"/>
                  <a:ea typeface="+mn-ea"/>
                  <a:cs typeface="+mn-cs"/>
                </a:rPr>
                <a:t>The Dream</a:t>
              </a:r>
            </a:p>
          </p:txBody>
        </p:sp>
      </p:grpSp>
    </p:spTree>
    <p:extLst>
      <p:ext uri="{BB962C8B-B14F-4D97-AF65-F5344CB8AC3E}">
        <p14:creationId xmlns:p14="http://schemas.microsoft.com/office/powerpoint/2010/main" val="1803419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3F8000-AD53-92F9-8735-FDCF3E67B9AA}"/>
              </a:ext>
            </a:extLst>
          </p:cNvPr>
          <p:cNvPicPr>
            <a:picLocks noChangeAspect="1"/>
          </p:cNvPicPr>
          <p:nvPr/>
        </p:nvPicPr>
        <p:blipFill>
          <a:blip r:embed="rId2"/>
          <a:stretch>
            <a:fillRect/>
          </a:stretch>
        </p:blipFill>
        <p:spPr>
          <a:xfrm>
            <a:off x="11201291" y="5829187"/>
            <a:ext cx="990709" cy="1028813"/>
          </a:xfrm>
          <a:prstGeom prst="rect">
            <a:avLst/>
          </a:prstGeom>
        </p:spPr>
      </p:pic>
      <p:sp>
        <p:nvSpPr>
          <p:cNvPr id="2" name="Title 1">
            <a:extLst>
              <a:ext uri="{FF2B5EF4-FFF2-40B4-BE49-F238E27FC236}">
                <a16:creationId xmlns:a16="http://schemas.microsoft.com/office/drawing/2014/main" id="{B77E0CA1-A77F-0898-3796-F154CEFE6066}"/>
              </a:ext>
            </a:extLst>
          </p:cNvPr>
          <p:cNvSpPr>
            <a:spLocks noGrp="1"/>
          </p:cNvSpPr>
          <p:nvPr>
            <p:ph type="title"/>
          </p:nvPr>
        </p:nvSpPr>
        <p:spPr/>
        <p:txBody>
          <a:bodyPr/>
          <a:lstStyle/>
          <a:p>
            <a:r>
              <a:rPr lang="en-GB" dirty="0"/>
              <a:t>Realtime Online Experimentation</a:t>
            </a:r>
          </a:p>
        </p:txBody>
      </p:sp>
      <p:sp>
        <p:nvSpPr>
          <p:cNvPr id="6" name="TextBox 5">
            <a:extLst>
              <a:ext uri="{FF2B5EF4-FFF2-40B4-BE49-F238E27FC236}">
                <a16:creationId xmlns:a16="http://schemas.microsoft.com/office/drawing/2014/main" id="{4F306667-B61B-64C9-FF22-C2CD56865B32}"/>
              </a:ext>
            </a:extLst>
          </p:cNvPr>
          <p:cNvSpPr txBox="1"/>
          <p:nvPr/>
        </p:nvSpPr>
        <p:spPr>
          <a:xfrm>
            <a:off x="6989416" y="2288598"/>
            <a:ext cx="5202584" cy="2352119"/>
          </a:xfrm>
          <a:prstGeom prst="rect">
            <a:avLst/>
          </a:prstGeom>
          <a:noFill/>
        </p:spPr>
        <p:txBody>
          <a:bodyPr wrap="square">
            <a:spAutoFit/>
          </a:bodyPr>
          <a:lstStyle/>
          <a:p>
            <a:pPr hangingPunct="0">
              <a:lnSpc>
                <a:spcPct val="107000"/>
              </a:lnSpc>
              <a:spcBef>
                <a:spcPts val="800"/>
              </a:spcBef>
              <a:spcAft>
                <a:spcPts val="800"/>
              </a:spcAft>
              <a:tabLst>
                <a:tab pos="504190" algn="l"/>
                <a:tab pos="756285" algn="l"/>
                <a:tab pos="1008380" algn="l"/>
                <a:tab pos="1260475" algn="l"/>
              </a:tabLst>
            </a:pPr>
            <a:r>
              <a:rPr lang="en-GB" b="1" dirty="0">
                <a:effectLst/>
                <a:latin typeface="Times New Roman" panose="02020603050405020304" pitchFamily="18" charset="0"/>
                <a:ea typeface="SimSun" panose="02010600030101010101" pitchFamily="2" charset="-122"/>
              </a:rPr>
              <a:t>3.2.9	experimentation controller:</a:t>
            </a:r>
            <a:r>
              <a:rPr lang="en-GB" dirty="0">
                <a:effectLst/>
                <a:latin typeface="Times New Roman" panose="02020603050405020304" pitchFamily="18" charset="0"/>
                <a:ea typeface="SimSun" panose="02010600030101010101" pitchFamily="2" charset="-122"/>
              </a:rPr>
              <a:t> A controller which generates potential scenarios of experimentations based on controller specifications and additional information as provided by the knowledge base, executes the scenarios in the AN Sandbox, collates and validates the results of the experimentation.</a:t>
            </a:r>
            <a:endParaRPr lang="en-US" dirty="0">
              <a:effectLst/>
              <a:latin typeface="Times New Roman" panose="02020603050405020304" pitchFamily="18" charset="0"/>
              <a:ea typeface="SimSun" panose="02010600030101010101" pitchFamily="2" charset="-122"/>
            </a:endParaRPr>
          </a:p>
          <a:p>
            <a:pPr lvl="2" hangingPunct="0">
              <a:lnSpc>
                <a:spcPct val="107000"/>
              </a:lnSpc>
              <a:spcBef>
                <a:spcPts val="800"/>
              </a:spcBef>
              <a:spcAft>
                <a:spcPts val="800"/>
              </a:spcAft>
              <a:tabLst>
                <a:tab pos="504190" algn="l"/>
                <a:tab pos="756285" algn="l"/>
                <a:tab pos="1008380" algn="l"/>
                <a:tab pos="1260475" algn="l"/>
              </a:tabLst>
            </a:pPr>
            <a:endParaRPr lang="en-GB" sz="1800" b="1" dirty="0">
              <a:effectLst/>
              <a:latin typeface="Times New Roman" panose="02020603050405020304" pitchFamily="18" charset="0"/>
              <a:ea typeface="SimSun" panose="02010600030101010101" pitchFamily="2" charset="-122"/>
            </a:endParaRPr>
          </a:p>
        </p:txBody>
      </p:sp>
      <p:pic>
        <p:nvPicPr>
          <p:cNvPr id="3" name="Picture 2" descr="A diagram of a system&#10;&#10;Description automatically generated">
            <a:extLst>
              <a:ext uri="{FF2B5EF4-FFF2-40B4-BE49-F238E27FC236}">
                <a16:creationId xmlns:a16="http://schemas.microsoft.com/office/drawing/2014/main" id="{9C5B16B6-DABC-AA0F-C800-73231AA92175}"/>
              </a:ext>
            </a:extLst>
          </p:cNvPr>
          <p:cNvPicPr>
            <a:picLocks noChangeAspect="1"/>
          </p:cNvPicPr>
          <p:nvPr/>
        </p:nvPicPr>
        <p:blipFill>
          <a:blip r:embed="rId3"/>
          <a:stretch>
            <a:fillRect/>
          </a:stretch>
        </p:blipFill>
        <p:spPr>
          <a:xfrm>
            <a:off x="41594" y="1985404"/>
            <a:ext cx="6805994" cy="3843783"/>
          </a:xfrm>
          <a:prstGeom prst="rect">
            <a:avLst/>
          </a:prstGeom>
        </p:spPr>
      </p:pic>
    </p:spTree>
    <p:extLst>
      <p:ext uri="{BB962C8B-B14F-4D97-AF65-F5344CB8AC3E}">
        <p14:creationId xmlns:p14="http://schemas.microsoft.com/office/powerpoint/2010/main" val="968513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42A80-E58C-44AB-8CCB-283896BF0900}"/>
              </a:ext>
            </a:extLst>
          </p:cNvPr>
          <p:cNvSpPr>
            <a:spLocks noGrp="1"/>
          </p:cNvSpPr>
          <p:nvPr>
            <p:ph type="title"/>
          </p:nvPr>
        </p:nvSpPr>
        <p:spPr/>
        <p:txBody>
          <a:bodyPr/>
          <a:lstStyle/>
          <a:p>
            <a:r>
              <a:rPr lang="en-GB" dirty="0"/>
              <a:t>Examples of Controller Experimentation</a:t>
            </a:r>
          </a:p>
        </p:txBody>
      </p:sp>
      <p:sp>
        <p:nvSpPr>
          <p:cNvPr id="3" name="Content Placeholder 2">
            <a:extLst>
              <a:ext uri="{FF2B5EF4-FFF2-40B4-BE49-F238E27FC236}">
                <a16:creationId xmlns:a16="http://schemas.microsoft.com/office/drawing/2014/main" id="{9C924C38-1304-1008-315F-3D4E6AE1BF99}"/>
              </a:ext>
            </a:extLst>
          </p:cNvPr>
          <p:cNvSpPr>
            <a:spLocks noGrp="1"/>
          </p:cNvSpPr>
          <p:nvPr>
            <p:ph idx="1"/>
          </p:nvPr>
        </p:nvSpPr>
        <p:spPr/>
        <p:txBody>
          <a:bodyPr/>
          <a:lstStyle/>
          <a:p>
            <a:pPr marL="0" indent="0">
              <a:spcBef>
                <a:spcPts val="600"/>
              </a:spcBef>
              <a:buNone/>
            </a:pPr>
            <a:r>
              <a:rPr lang="en-GB" sz="1800" dirty="0">
                <a:effectLst/>
                <a:latin typeface="Times New Roman" panose="02020603050405020304" pitchFamily="18" charset="0"/>
                <a:ea typeface="SimSun" panose="02010600030101010101" pitchFamily="2" charset="-122"/>
              </a:rPr>
              <a:t>Examples of experimentation in various application contexts are given below: </a:t>
            </a:r>
          </a:p>
          <a:p>
            <a:pPr marL="342900" lvl="0" indent="-342900">
              <a:spcBef>
                <a:spcPts val="600"/>
              </a:spcBef>
              <a:buFont typeface="Symbol" panose="05050102010706020507" pitchFamily="18" charset="2"/>
              <a:buChar char=""/>
            </a:pPr>
            <a:r>
              <a:rPr lang="en-GB" sz="1800" dirty="0">
                <a:effectLst/>
                <a:latin typeface="Times New Roman" panose="02020603050405020304" pitchFamily="18" charset="0"/>
                <a:ea typeface="SimSun" panose="02010600030101010101" pitchFamily="2" charset="-122"/>
              </a:rPr>
              <a:t>The use of static “sanity checking” such as formal methods [ITU-T Y.3320] or model checking to ensure that provided management and orchestration solutions are well-formed against pre-defined rules</a:t>
            </a:r>
          </a:p>
          <a:p>
            <a:pPr marL="342900" lvl="0" indent="-342900">
              <a:buFont typeface="Symbol" panose="05050102010706020507" pitchFamily="18" charset="2"/>
              <a:buChar char=""/>
            </a:pPr>
            <a:r>
              <a:rPr lang="en-GB" sz="1800" dirty="0">
                <a:effectLst/>
                <a:latin typeface="Times New Roman" panose="02020603050405020304" pitchFamily="18" charset="0"/>
                <a:ea typeface="SimSun" panose="02010600030101010101" pitchFamily="2" charset="-122"/>
              </a:rPr>
              <a:t>The use of simulators or digital twins in offline validation of controllers. These simulators or digital twins can support the same interfaces as underlays.</a:t>
            </a:r>
          </a:p>
          <a:p>
            <a:pPr marL="342900" lvl="0" indent="-342900">
              <a:buFont typeface="Symbol" panose="05050102010706020507" pitchFamily="18" charset="2"/>
              <a:buChar char=""/>
            </a:pPr>
            <a:r>
              <a:rPr lang="en-GB" sz="1800" dirty="0">
                <a:effectLst/>
                <a:latin typeface="Times New Roman" panose="02020603050405020304" pitchFamily="18" charset="0"/>
                <a:ea typeface="SimSun" panose="02010600030101010101" pitchFamily="2" charset="-122"/>
              </a:rPr>
              <a:t>The use of digital twins [</a:t>
            </a:r>
            <a:r>
              <a:rPr lang="en-GB" sz="1800" dirty="0">
                <a:solidFill>
                  <a:srgbClr val="333333"/>
                </a:solidFill>
                <a:effectLst/>
                <a:latin typeface="Arial" panose="020B0604020202020204" pitchFamily="34" charset="0"/>
                <a:ea typeface="Times New Roman" panose="02020603050405020304" pitchFamily="18" charset="0"/>
              </a:rPr>
              <a:t>b-Digital-twin</a:t>
            </a:r>
            <a:r>
              <a:rPr lang="en-GB" sz="1800" dirty="0">
                <a:effectLst/>
                <a:latin typeface="Times New Roman" panose="02020603050405020304" pitchFamily="18" charset="0"/>
                <a:ea typeface="SimSun" panose="02010600030101010101" pitchFamily="2" charset="-122"/>
              </a:rPr>
              <a:t>] in online validation of controllers before deployment</a:t>
            </a:r>
          </a:p>
          <a:p>
            <a:pPr marL="914400"/>
            <a:r>
              <a:rPr lang="en-GB" sz="1800" dirty="0">
                <a:effectLst/>
                <a:latin typeface="Times New Roman" panose="02020603050405020304" pitchFamily="18" charset="0"/>
                <a:ea typeface="SimSun" panose="02010600030101010101" pitchFamily="2" charset="-122"/>
              </a:rPr>
              <a:t>NOTE 5 - online validation involves use of timescales comparable to real underlays e.g. validation of controllers (</a:t>
            </a:r>
            <a:r>
              <a:rPr lang="en-GB" sz="1800" dirty="0" err="1">
                <a:effectLst/>
                <a:latin typeface="Times New Roman" panose="02020603050405020304" pitchFamily="18" charset="0"/>
                <a:ea typeface="SimSun" panose="02010600030101010101" pitchFamily="2" charset="-122"/>
              </a:rPr>
              <a:t>xApps</a:t>
            </a:r>
            <a:r>
              <a:rPr lang="en-GB" sz="1800" dirty="0">
                <a:effectLst/>
                <a:latin typeface="Times New Roman" panose="02020603050405020304" pitchFamily="18" charset="0"/>
                <a:ea typeface="SimSun" panose="02010600030101010101" pitchFamily="2" charset="-122"/>
              </a:rPr>
              <a:t>) [b-</a:t>
            </a:r>
            <a:r>
              <a:rPr lang="en-GB" sz="1800" dirty="0">
                <a:solidFill>
                  <a:srgbClr val="333333"/>
                </a:solidFill>
                <a:effectLst/>
                <a:latin typeface="Arial" panose="020B0604020202020204" pitchFamily="34" charset="0"/>
                <a:ea typeface="Times New Roman" panose="02020603050405020304" pitchFamily="18" charset="0"/>
              </a:rPr>
              <a:t>ORAN</a:t>
            </a:r>
            <a:r>
              <a:rPr lang="en-GB" sz="1800" dirty="0">
                <a:effectLst/>
                <a:latin typeface="Times New Roman" panose="02020603050405020304" pitchFamily="18" charset="0"/>
                <a:ea typeface="SimSun" panose="02010600030101010101" pitchFamily="2" charset="-122"/>
              </a:rPr>
              <a:t>] using digital twins.</a:t>
            </a:r>
          </a:p>
          <a:p>
            <a:pPr marL="342900" lvl="0" indent="-342900">
              <a:buFont typeface="Symbol" panose="05050102010706020507" pitchFamily="18" charset="2"/>
              <a:buChar char=""/>
            </a:pPr>
            <a:r>
              <a:rPr lang="en-GB" sz="1800" dirty="0">
                <a:effectLst/>
                <a:latin typeface="Times New Roman" panose="02020603050405020304" pitchFamily="18" charset="0"/>
                <a:ea typeface="SimSun" panose="02010600030101010101" pitchFamily="2" charset="-122"/>
              </a:rPr>
              <a:t>Combinations of the above to achieve broader coverage of validation, from the offline validation to online validations during the operation of the underlay.</a:t>
            </a:r>
          </a:p>
          <a:p>
            <a:endParaRPr lang="en-GB" dirty="0"/>
          </a:p>
        </p:txBody>
      </p:sp>
      <p:pic>
        <p:nvPicPr>
          <p:cNvPr id="4" name="Picture 3">
            <a:extLst>
              <a:ext uri="{FF2B5EF4-FFF2-40B4-BE49-F238E27FC236}">
                <a16:creationId xmlns:a16="http://schemas.microsoft.com/office/drawing/2014/main" id="{88C03035-3259-6A8F-28AD-E22175E7C0BA}"/>
              </a:ext>
            </a:extLst>
          </p:cNvPr>
          <p:cNvPicPr>
            <a:picLocks noChangeAspect="1"/>
          </p:cNvPicPr>
          <p:nvPr/>
        </p:nvPicPr>
        <p:blipFill>
          <a:blip r:embed="rId2"/>
          <a:stretch>
            <a:fillRect/>
          </a:stretch>
        </p:blipFill>
        <p:spPr>
          <a:xfrm>
            <a:off x="11201291" y="5829187"/>
            <a:ext cx="990709" cy="1028813"/>
          </a:xfrm>
          <a:prstGeom prst="rect">
            <a:avLst/>
          </a:prstGeom>
        </p:spPr>
      </p:pic>
    </p:spTree>
    <p:extLst>
      <p:ext uri="{BB962C8B-B14F-4D97-AF65-F5344CB8AC3E}">
        <p14:creationId xmlns:p14="http://schemas.microsoft.com/office/powerpoint/2010/main" val="2904770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8F5C7-3664-1392-70B6-8AEBF4D21D40}"/>
              </a:ext>
            </a:extLst>
          </p:cNvPr>
          <p:cNvSpPr>
            <a:spLocks noGrp="1"/>
          </p:cNvSpPr>
          <p:nvPr>
            <p:ph type="title"/>
          </p:nvPr>
        </p:nvSpPr>
        <p:spPr/>
        <p:txBody>
          <a:bodyPr/>
          <a:lstStyle/>
          <a:p>
            <a:r>
              <a:rPr lang="en-GB" dirty="0"/>
              <a:t>Dynamic Adaptation</a:t>
            </a:r>
          </a:p>
        </p:txBody>
      </p:sp>
      <p:sp>
        <p:nvSpPr>
          <p:cNvPr id="3" name="Content Placeholder 2">
            <a:extLst>
              <a:ext uri="{FF2B5EF4-FFF2-40B4-BE49-F238E27FC236}">
                <a16:creationId xmlns:a16="http://schemas.microsoft.com/office/drawing/2014/main" id="{1664EDC3-DFD9-4A55-4F72-5158B3D064A0}"/>
              </a:ext>
            </a:extLst>
          </p:cNvPr>
          <p:cNvSpPr>
            <a:spLocks noGrp="1"/>
          </p:cNvSpPr>
          <p:nvPr>
            <p:ph idx="1"/>
          </p:nvPr>
        </p:nvSpPr>
        <p:spPr/>
        <p:txBody>
          <a:bodyPr/>
          <a:lstStyle/>
          <a:p>
            <a:r>
              <a:rPr lang="en-US" sz="1800" dirty="0">
                <a:effectLst/>
                <a:latin typeface="Times New Roman" panose="02020603050405020304" pitchFamily="18" charset="0"/>
                <a:ea typeface="SimSun" panose="02010600030101010101" pitchFamily="2" charset="-122"/>
              </a:rPr>
              <a:t>Dynamic adaptation is the </a:t>
            </a:r>
            <a:r>
              <a:rPr lang="en-US" sz="1800" b="1" dirty="0">
                <a:effectLst/>
                <a:latin typeface="Times New Roman" panose="02020603050405020304" pitchFamily="18" charset="0"/>
                <a:ea typeface="SimSun" panose="02010600030101010101" pitchFamily="2" charset="-122"/>
              </a:rPr>
              <a:t>process of continuous integration of controllers to an underlay</a:t>
            </a:r>
            <a:r>
              <a:rPr lang="en-US" sz="1800" dirty="0">
                <a:effectLst/>
                <a:latin typeface="Times New Roman" panose="02020603050405020304" pitchFamily="18" charset="0"/>
                <a:ea typeface="SimSun" panose="02010600030101010101" pitchFamily="2" charset="-122"/>
              </a:rPr>
              <a:t>, as the underlay undergoes changes at run-time. Integration of controllers may involve multiple domains of the underlay.</a:t>
            </a:r>
            <a:endParaRPr lang="en-GB" sz="1800" dirty="0">
              <a:effectLst/>
              <a:latin typeface="Times New Roman" panose="02020603050405020304" pitchFamily="18" charset="0"/>
              <a:ea typeface="SimSun" panose="02010600030101010101" pitchFamily="2" charset="-122"/>
            </a:endParaRPr>
          </a:p>
          <a:p>
            <a:endParaRPr lang="en-GB" dirty="0"/>
          </a:p>
        </p:txBody>
      </p:sp>
      <p:pic>
        <p:nvPicPr>
          <p:cNvPr id="6" name="Picture 5">
            <a:extLst>
              <a:ext uri="{FF2B5EF4-FFF2-40B4-BE49-F238E27FC236}">
                <a16:creationId xmlns:a16="http://schemas.microsoft.com/office/drawing/2014/main" id="{A46D8D36-7875-498D-E6D9-0BAD50E9F60A}"/>
              </a:ext>
            </a:extLst>
          </p:cNvPr>
          <p:cNvPicPr>
            <a:picLocks noChangeAspect="1"/>
          </p:cNvPicPr>
          <p:nvPr/>
        </p:nvPicPr>
        <p:blipFill rotWithShape="1">
          <a:blip r:embed="rId2"/>
          <a:srcRect l="4859" t="4624" r="17045" b="50227"/>
          <a:stretch/>
        </p:blipFill>
        <p:spPr>
          <a:xfrm>
            <a:off x="1662545" y="4545922"/>
            <a:ext cx="7617084" cy="1522369"/>
          </a:xfrm>
          <a:prstGeom prst="rect">
            <a:avLst/>
          </a:prstGeom>
        </p:spPr>
      </p:pic>
      <p:grpSp>
        <p:nvGrpSpPr>
          <p:cNvPr id="7" name="Group 6">
            <a:extLst>
              <a:ext uri="{FF2B5EF4-FFF2-40B4-BE49-F238E27FC236}">
                <a16:creationId xmlns:a16="http://schemas.microsoft.com/office/drawing/2014/main" id="{A2BD3398-66FC-A646-E072-FFA7B1CF7FD8}"/>
              </a:ext>
            </a:extLst>
          </p:cNvPr>
          <p:cNvGrpSpPr/>
          <p:nvPr/>
        </p:nvGrpSpPr>
        <p:grpSpPr>
          <a:xfrm>
            <a:off x="2435541" y="3505531"/>
            <a:ext cx="1132052" cy="1335544"/>
            <a:chOff x="6333189" y="4043746"/>
            <a:chExt cx="913032" cy="1199603"/>
          </a:xfrm>
        </p:grpSpPr>
        <p:grpSp>
          <p:nvGrpSpPr>
            <p:cNvPr id="8" name="Group 7">
              <a:extLst>
                <a:ext uri="{FF2B5EF4-FFF2-40B4-BE49-F238E27FC236}">
                  <a16:creationId xmlns:a16="http://schemas.microsoft.com/office/drawing/2014/main" id="{4708FFD6-5895-FE54-D936-25719AB3F185}"/>
                </a:ext>
              </a:extLst>
            </p:cNvPr>
            <p:cNvGrpSpPr/>
            <p:nvPr/>
          </p:nvGrpSpPr>
          <p:grpSpPr>
            <a:xfrm>
              <a:off x="6333189" y="4043746"/>
              <a:ext cx="913032" cy="860073"/>
              <a:chOff x="10704129" y="59319"/>
              <a:chExt cx="1000945" cy="912954"/>
            </a:xfrm>
          </p:grpSpPr>
          <p:sp>
            <p:nvSpPr>
              <p:cNvPr id="10" name="Rectangle: Rounded Corners 9">
                <a:extLst>
                  <a:ext uri="{FF2B5EF4-FFF2-40B4-BE49-F238E27FC236}">
                    <a16:creationId xmlns:a16="http://schemas.microsoft.com/office/drawing/2014/main" id="{B74B0719-A047-C73F-1BFD-C7065E3F46D1}"/>
                  </a:ext>
                </a:extLst>
              </p:cNvPr>
              <p:cNvSpPr/>
              <p:nvPr/>
            </p:nvSpPr>
            <p:spPr>
              <a:xfrm>
                <a:off x="10704129" y="59319"/>
                <a:ext cx="986301" cy="912954"/>
              </a:xfrm>
              <a:prstGeom prst="round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400"/>
              </a:p>
            </p:txBody>
          </p:sp>
          <p:pic>
            <p:nvPicPr>
              <p:cNvPr id="11" name="Picture 10">
                <a:extLst>
                  <a:ext uri="{FF2B5EF4-FFF2-40B4-BE49-F238E27FC236}">
                    <a16:creationId xmlns:a16="http://schemas.microsoft.com/office/drawing/2014/main" id="{3859671D-7EB6-40BB-487E-F76A947CAA4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26370" y1="17333" x2="40411" y2="12333"/>
                            <a14:foregroundMark x1="40411" y1="12333" x2="41781" y2="11000"/>
                          </a14:backgroundRemoval>
                        </a14:imgEffect>
                      </a14:imgLayer>
                    </a14:imgProps>
                  </a:ext>
                </a:extLst>
              </a:blip>
              <a:srcRect l="4714" t="8693" r="2754" b="4869"/>
              <a:stretch/>
            </p:blipFill>
            <p:spPr>
              <a:xfrm>
                <a:off x="10731525" y="101157"/>
                <a:ext cx="973549" cy="866986"/>
              </a:xfrm>
              <a:prstGeom prst="rect">
                <a:avLst/>
              </a:prstGeom>
            </p:spPr>
          </p:pic>
        </p:grpSp>
        <p:sp>
          <p:nvSpPr>
            <p:cNvPr id="9" name="TextBox 8">
              <a:extLst>
                <a:ext uri="{FF2B5EF4-FFF2-40B4-BE49-F238E27FC236}">
                  <a16:creationId xmlns:a16="http://schemas.microsoft.com/office/drawing/2014/main" id="{FE2DBA23-9726-6588-EE82-A67AED5A9576}"/>
                </a:ext>
              </a:extLst>
            </p:cNvPr>
            <p:cNvSpPr txBox="1"/>
            <p:nvPr/>
          </p:nvSpPr>
          <p:spPr>
            <a:xfrm>
              <a:off x="6348626" y="4939344"/>
              <a:ext cx="882158" cy="304005"/>
            </a:xfrm>
            <a:prstGeom prst="rect">
              <a:avLst/>
            </a:prstGeom>
            <a:noFill/>
          </p:spPr>
          <p:txBody>
            <a:bodyPr wrap="none" rtlCol="0">
              <a:spAutoFit/>
            </a:bodyPr>
            <a:lstStyle/>
            <a:p>
              <a:pPr algn="ctr"/>
              <a:r>
                <a:rPr lang="en-GB" sz="2400" dirty="0"/>
                <a:t>Controller</a:t>
              </a:r>
            </a:p>
          </p:txBody>
        </p:sp>
      </p:grpSp>
      <p:grpSp>
        <p:nvGrpSpPr>
          <p:cNvPr id="12" name="Group 11">
            <a:extLst>
              <a:ext uri="{FF2B5EF4-FFF2-40B4-BE49-F238E27FC236}">
                <a16:creationId xmlns:a16="http://schemas.microsoft.com/office/drawing/2014/main" id="{E3961FFB-F886-4075-E9BA-6B2292811FE1}"/>
              </a:ext>
            </a:extLst>
          </p:cNvPr>
          <p:cNvGrpSpPr/>
          <p:nvPr/>
        </p:nvGrpSpPr>
        <p:grpSpPr>
          <a:xfrm>
            <a:off x="7215593" y="3553165"/>
            <a:ext cx="1132052" cy="1335544"/>
            <a:chOff x="6333189" y="4043746"/>
            <a:chExt cx="913032" cy="1199603"/>
          </a:xfrm>
        </p:grpSpPr>
        <p:grpSp>
          <p:nvGrpSpPr>
            <p:cNvPr id="13" name="Group 12">
              <a:extLst>
                <a:ext uri="{FF2B5EF4-FFF2-40B4-BE49-F238E27FC236}">
                  <a16:creationId xmlns:a16="http://schemas.microsoft.com/office/drawing/2014/main" id="{00B5309B-9CCA-5544-315A-AC0445E66419}"/>
                </a:ext>
              </a:extLst>
            </p:cNvPr>
            <p:cNvGrpSpPr/>
            <p:nvPr/>
          </p:nvGrpSpPr>
          <p:grpSpPr>
            <a:xfrm>
              <a:off x="6333189" y="4043746"/>
              <a:ext cx="913032" cy="860073"/>
              <a:chOff x="10704129" y="59319"/>
              <a:chExt cx="1000945" cy="912954"/>
            </a:xfrm>
          </p:grpSpPr>
          <p:sp>
            <p:nvSpPr>
              <p:cNvPr id="15" name="Rectangle: Rounded Corners 14">
                <a:extLst>
                  <a:ext uri="{FF2B5EF4-FFF2-40B4-BE49-F238E27FC236}">
                    <a16:creationId xmlns:a16="http://schemas.microsoft.com/office/drawing/2014/main" id="{C9B92215-9386-2CD7-353D-14179899A3FB}"/>
                  </a:ext>
                </a:extLst>
              </p:cNvPr>
              <p:cNvSpPr/>
              <p:nvPr/>
            </p:nvSpPr>
            <p:spPr>
              <a:xfrm>
                <a:off x="10704129" y="59319"/>
                <a:ext cx="986301" cy="912954"/>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400"/>
              </a:p>
            </p:txBody>
          </p:sp>
          <p:pic>
            <p:nvPicPr>
              <p:cNvPr id="16" name="Picture 15">
                <a:extLst>
                  <a:ext uri="{FF2B5EF4-FFF2-40B4-BE49-F238E27FC236}">
                    <a16:creationId xmlns:a16="http://schemas.microsoft.com/office/drawing/2014/main" id="{9EE3332A-AE6C-1ED2-4BBB-CBC0EA91D7B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26370" y1="17333" x2="40411" y2="12333"/>
                            <a14:foregroundMark x1="40411" y1="12333" x2="41781" y2="11000"/>
                          </a14:backgroundRemoval>
                        </a14:imgEffect>
                      </a14:imgLayer>
                    </a14:imgProps>
                  </a:ext>
                </a:extLst>
              </a:blip>
              <a:srcRect l="4714" t="8693" r="2754" b="4869"/>
              <a:stretch/>
            </p:blipFill>
            <p:spPr>
              <a:xfrm>
                <a:off x="10731525" y="101157"/>
                <a:ext cx="973549" cy="866986"/>
              </a:xfrm>
              <a:prstGeom prst="rect">
                <a:avLst/>
              </a:prstGeom>
            </p:spPr>
          </p:pic>
        </p:grpSp>
        <p:sp>
          <p:nvSpPr>
            <p:cNvPr id="14" name="TextBox 13">
              <a:extLst>
                <a:ext uri="{FF2B5EF4-FFF2-40B4-BE49-F238E27FC236}">
                  <a16:creationId xmlns:a16="http://schemas.microsoft.com/office/drawing/2014/main" id="{7013F5D0-AD76-2D83-9BCD-5F634DE35443}"/>
                </a:ext>
              </a:extLst>
            </p:cNvPr>
            <p:cNvSpPr txBox="1"/>
            <p:nvPr/>
          </p:nvSpPr>
          <p:spPr>
            <a:xfrm>
              <a:off x="6348626" y="4939344"/>
              <a:ext cx="882158" cy="304005"/>
            </a:xfrm>
            <a:prstGeom prst="rect">
              <a:avLst/>
            </a:prstGeom>
            <a:noFill/>
          </p:spPr>
          <p:txBody>
            <a:bodyPr wrap="none" rtlCol="0">
              <a:spAutoFit/>
            </a:bodyPr>
            <a:lstStyle/>
            <a:p>
              <a:pPr algn="ctr"/>
              <a:r>
                <a:rPr lang="en-GB" sz="2400" dirty="0"/>
                <a:t>Controller</a:t>
              </a:r>
            </a:p>
          </p:txBody>
        </p:sp>
      </p:grpSp>
      <p:grpSp>
        <p:nvGrpSpPr>
          <p:cNvPr id="17" name="Group 16">
            <a:extLst>
              <a:ext uri="{FF2B5EF4-FFF2-40B4-BE49-F238E27FC236}">
                <a16:creationId xmlns:a16="http://schemas.microsoft.com/office/drawing/2014/main" id="{3147FC6C-DDB2-22BC-ED85-8ADB2B2B6EDD}"/>
              </a:ext>
            </a:extLst>
          </p:cNvPr>
          <p:cNvGrpSpPr/>
          <p:nvPr/>
        </p:nvGrpSpPr>
        <p:grpSpPr>
          <a:xfrm>
            <a:off x="4815997" y="3505531"/>
            <a:ext cx="1132052" cy="1335544"/>
            <a:chOff x="6333189" y="4043746"/>
            <a:chExt cx="913032" cy="1199603"/>
          </a:xfrm>
        </p:grpSpPr>
        <p:grpSp>
          <p:nvGrpSpPr>
            <p:cNvPr id="18" name="Group 17">
              <a:extLst>
                <a:ext uri="{FF2B5EF4-FFF2-40B4-BE49-F238E27FC236}">
                  <a16:creationId xmlns:a16="http://schemas.microsoft.com/office/drawing/2014/main" id="{C9BDF201-8E07-422E-0FA5-421D2E53EAC4}"/>
                </a:ext>
              </a:extLst>
            </p:cNvPr>
            <p:cNvGrpSpPr/>
            <p:nvPr/>
          </p:nvGrpSpPr>
          <p:grpSpPr>
            <a:xfrm>
              <a:off x="6333189" y="4043746"/>
              <a:ext cx="913032" cy="860073"/>
              <a:chOff x="10704129" y="59319"/>
              <a:chExt cx="1000945" cy="912954"/>
            </a:xfrm>
          </p:grpSpPr>
          <p:sp>
            <p:nvSpPr>
              <p:cNvPr id="20" name="Rectangle: Rounded Corners 19">
                <a:extLst>
                  <a:ext uri="{FF2B5EF4-FFF2-40B4-BE49-F238E27FC236}">
                    <a16:creationId xmlns:a16="http://schemas.microsoft.com/office/drawing/2014/main" id="{37DF63FA-4A74-499A-2649-2501F026D897}"/>
                  </a:ext>
                </a:extLst>
              </p:cNvPr>
              <p:cNvSpPr/>
              <p:nvPr/>
            </p:nvSpPr>
            <p:spPr>
              <a:xfrm>
                <a:off x="10704129" y="59319"/>
                <a:ext cx="986301" cy="912954"/>
              </a:xfrm>
              <a:prstGeom prst="roundRect">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400"/>
              </a:p>
            </p:txBody>
          </p:sp>
          <p:pic>
            <p:nvPicPr>
              <p:cNvPr id="21" name="Picture 20">
                <a:extLst>
                  <a:ext uri="{FF2B5EF4-FFF2-40B4-BE49-F238E27FC236}">
                    <a16:creationId xmlns:a16="http://schemas.microsoft.com/office/drawing/2014/main" id="{5883353F-8338-783E-0F5E-C01B2BB71AA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26370" y1="17333" x2="40411" y2="12333"/>
                            <a14:foregroundMark x1="40411" y1="12333" x2="41781" y2="11000"/>
                          </a14:backgroundRemoval>
                        </a14:imgEffect>
                      </a14:imgLayer>
                    </a14:imgProps>
                  </a:ext>
                </a:extLst>
              </a:blip>
              <a:srcRect l="4714" t="8693" r="2754" b="4869"/>
              <a:stretch/>
            </p:blipFill>
            <p:spPr>
              <a:xfrm>
                <a:off x="10731525" y="101157"/>
                <a:ext cx="973549" cy="866986"/>
              </a:xfrm>
              <a:prstGeom prst="rect">
                <a:avLst/>
              </a:prstGeom>
            </p:spPr>
          </p:pic>
        </p:grpSp>
        <p:sp>
          <p:nvSpPr>
            <p:cNvPr id="19" name="TextBox 18">
              <a:extLst>
                <a:ext uri="{FF2B5EF4-FFF2-40B4-BE49-F238E27FC236}">
                  <a16:creationId xmlns:a16="http://schemas.microsoft.com/office/drawing/2014/main" id="{C06B22B7-AFE2-8394-01AA-F42D2B33D334}"/>
                </a:ext>
              </a:extLst>
            </p:cNvPr>
            <p:cNvSpPr txBox="1"/>
            <p:nvPr/>
          </p:nvSpPr>
          <p:spPr>
            <a:xfrm>
              <a:off x="6348626" y="4939344"/>
              <a:ext cx="882158" cy="304005"/>
            </a:xfrm>
            <a:prstGeom prst="rect">
              <a:avLst/>
            </a:prstGeom>
            <a:noFill/>
          </p:spPr>
          <p:txBody>
            <a:bodyPr wrap="none" rtlCol="0">
              <a:spAutoFit/>
            </a:bodyPr>
            <a:lstStyle/>
            <a:p>
              <a:pPr algn="ctr"/>
              <a:r>
                <a:rPr lang="en-GB" sz="2400" dirty="0"/>
                <a:t>Controller</a:t>
              </a:r>
            </a:p>
          </p:txBody>
        </p:sp>
      </p:grpSp>
      <p:pic>
        <p:nvPicPr>
          <p:cNvPr id="22" name="Picture 21">
            <a:extLst>
              <a:ext uri="{FF2B5EF4-FFF2-40B4-BE49-F238E27FC236}">
                <a16:creationId xmlns:a16="http://schemas.microsoft.com/office/drawing/2014/main" id="{B30F9A2C-57EA-082E-F194-E9D4B167CC5F}"/>
              </a:ext>
            </a:extLst>
          </p:cNvPr>
          <p:cNvPicPr>
            <a:picLocks noChangeAspect="1"/>
          </p:cNvPicPr>
          <p:nvPr/>
        </p:nvPicPr>
        <p:blipFill>
          <a:blip r:embed="rId5"/>
          <a:stretch>
            <a:fillRect/>
          </a:stretch>
        </p:blipFill>
        <p:spPr>
          <a:xfrm>
            <a:off x="11201291" y="5829187"/>
            <a:ext cx="990709" cy="1028813"/>
          </a:xfrm>
          <a:prstGeom prst="rect">
            <a:avLst/>
          </a:prstGeom>
        </p:spPr>
      </p:pic>
    </p:spTree>
    <p:extLst>
      <p:ext uri="{BB962C8B-B14F-4D97-AF65-F5344CB8AC3E}">
        <p14:creationId xmlns:p14="http://schemas.microsoft.com/office/powerpoint/2010/main" val="774572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8F45C-E821-9F20-2CBC-326C96E236E2}"/>
              </a:ext>
            </a:extLst>
          </p:cNvPr>
          <p:cNvSpPr>
            <a:spLocks noGrp="1"/>
          </p:cNvSpPr>
          <p:nvPr>
            <p:ph type="title"/>
          </p:nvPr>
        </p:nvSpPr>
        <p:spPr/>
        <p:txBody>
          <a:bodyPr/>
          <a:lstStyle/>
          <a:p>
            <a:r>
              <a:rPr lang="en-GB" dirty="0"/>
              <a:t>Dynamic Adaptation</a:t>
            </a:r>
          </a:p>
        </p:txBody>
      </p:sp>
      <p:sp>
        <p:nvSpPr>
          <p:cNvPr id="5" name="TextBox 4">
            <a:extLst>
              <a:ext uri="{FF2B5EF4-FFF2-40B4-BE49-F238E27FC236}">
                <a16:creationId xmlns:a16="http://schemas.microsoft.com/office/drawing/2014/main" id="{325A7F04-DF79-213B-2B4D-D35D55EB4A55}"/>
              </a:ext>
            </a:extLst>
          </p:cNvPr>
          <p:cNvSpPr txBox="1"/>
          <p:nvPr/>
        </p:nvSpPr>
        <p:spPr>
          <a:xfrm>
            <a:off x="7214840" y="1402188"/>
            <a:ext cx="4930232" cy="4270593"/>
          </a:xfrm>
          <a:prstGeom prst="rect">
            <a:avLst/>
          </a:prstGeom>
          <a:noFill/>
        </p:spPr>
        <p:txBody>
          <a:bodyPr wrap="square">
            <a:spAutoFit/>
          </a:bodyPr>
          <a:lstStyle/>
          <a:p>
            <a:pPr>
              <a:spcBef>
                <a:spcPts val="600"/>
              </a:spcBef>
            </a:pPr>
            <a:r>
              <a:rPr lang="en-GB" sz="1800" b="1" dirty="0">
                <a:effectLst/>
                <a:latin typeface="Times New Roman" panose="02020603050405020304" pitchFamily="18" charset="0"/>
                <a:ea typeface="SimSun" panose="02010600030101010101" pitchFamily="2" charset="-122"/>
              </a:rPr>
              <a:t>3.2.1 adaptation controller: </a:t>
            </a:r>
            <a:r>
              <a:rPr lang="en-GB" sz="1800" dirty="0">
                <a:effectLst/>
                <a:latin typeface="Times New Roman" panose="02020603050405020304" pitchFamily="18" charset="0"/>
                <a:ea typeface="SimSun" panose="02010600030101010101" pitchFamily="2" charset="-122"/>
              </a:rPr>
              <a:t>A controller responsible for selecting candidate controllers ready for integration and for executing their integration in the underlay network. </a:t>
            </a:r>
            <a:endParaRPr lang="en-US" dirty="0">
              <a:latin typeface="Times New Roman" panose="02020603050405020304" pitchFamily="18" charset="0"/>
              <a:ea typeface="SimSun" panose="02010600030101010101" pitchFamily="2" charset="-122"/>
            </a:endParaRPr>
          </a:p>
          <a:p>
            <a:pPr>
              <a:spcBef>
                <a:spcPts val="600"/>
              </a:spcBef>
            </a:pPr>
            <a:endParaRPr lang="en-US" dirty="0">
              <a:effectLst/>
              <a:latin typeface="Times New Roman" panose="02020603050405020304" pitchFamily="18" charset="0"/>
              <a:ea typeface="SimSun" panose="02010600030101010101" pitchFamily="2" charset="-122"/>
            </a:endParaRPr>
          </a:p>
          <a:p>
            <a:pPr>
              <a:spcBef>
                <a:spcPts val="600"/>
              </a:spcBef>
            </a:pPr>
            <a:r>
              <a:rPr lang="en-US" dirty="0">
                <a:effectLst/>
                <a:latin typeface="Times New Roman" panose="02020603050405020304" pitchFamily="18" charset="0"/>
                <a:ea typeface="SimSun" panose="02010600030101010101" pitchFamily="2" charset="-122"/>
              </a:rPr>
              <a:t>Adaptation controller has two parts:</a:t>
            </a:r>
          </a:p>
          <a:p>
            <a:pPr marL="285750" indent="-285750" hangingPunct="0">
              <a:lnSpc>
                <a:spcPct val="107000"/>
              </a:lnSpc>
              <a:spcBef>
                <a:spcPts val="800"/>
              </a:spcBef>
              <a:spcAft>
                <a:spcPts val="800"/>
              </a:spcAft>
              <a:buFontTx/>
              <a:buChar char="-"/>
              <a:tabLst>
                <a:tab pos="504190" algn="l"/>
                <a:tab pos="756285" algn="l"/>
                <a:tab pos="1008380" algn="l"/>
                <a:tab pos="1260475" algn="l"/>
              </a:tabLst>
            </a:pPr>
            <a:r>
              <a:rPr lang="en-US" b="1" dirty="0">
                <a:effectLst/>
                <a:latin typeface="Times New Roman" panose="02020603050405020304" pitchFamily="18" charset="0"/>
                <a:ea typeface="SimSun" panose="02010600030101010101" pitchFamily="2" charset="-122"/>
              </a:rPr>
              <a:t>Curation controller</a:t>
            </a:r>
            <a:r>
              <a:rPr lang="en-US" dirty="0">
                <a:effectLst/>
                <a:latin typeface="Times New Roman" panose="02020603050405020304" pitchFamily="18" charset="0"/>
                <a:ea typeface="SimSun" panose="02010600030101010101" pitchFamily="2" charset="-122"/>
              </a:rPr>
              <a:t> (responsible for </a:t>
            </a:r>
            <a:r>
              <a:rPr lang="en-GB" dirty="0">
                <a:effectLst/>
                <a:latin typeface="Times New Roman" panose="02020603050405020304" pitchFamily="18" charset="0"/>
                <a:ea typeface="SimSun" panose="02010600030101010101" pitchFamily="2" charset="-122"/>
              </a:rPr>
              <a:t>selection and maintenance of the controllers within the curated controller lists from the evolvable controllers) </a:t>
            </a:r>
            <a:r>
              <a:rPr lang="en-US" dirty="0">
                <a:effectLst/>
                <a:latin typeface="Times New Roman" panose="02020603050405020304" pitchFamily="18" charset="0"/>
                <a:ea typeface="SimSun" panose="02010600030101010101" pitchFamily="2" charset="-122"/>
              </a:rPr>
              <a:t>and</a:t>
            </a:r>
          </a:p>
          <a:p>
            <a:pPr marL="285750" indent="-285750" hangingPunct="0">
              <a:lnSpc>
                <a:spcPct val="107000"/>
              </a:lnSpc>
              <a:spcBef>
                <a:spcPts val="800"/>
              </a:spcBef>
              <a:spcAft>
                <a:spcPts val="800"/>
              </a:spcAft>
              <a:buFontTx/>
              <a:buChar char="-"/>
              <a:tabLst>
                <a:tab pos="504190" algn="l"/>
                <a:tab pos="756285" algn="l"/>
                <a:tab pos="1008380" algn="l"/>
                <a:tab pos="1260475" algn="l"/>
              </a:tabLst>
            </a:pPr>
            <a:r>
              <a:rPr lang="en-US" b="1" dirty="0">
                <a:effectLst/>
                <a:latin typeface="Times New Roman" panose="02020603050405020304" pitchFamily="18" charset="0"/>
                <a:ea typeface="SimSun" panose="02010600030101010101" pitchFamily="2" charset="-122"/>
              </a:rPr>
              <a:t>Selection Controller </a:t>
            </a:r>
            <a:r>
              <a:rPr lang="en-US" dirty="0">
                <a:effectLst/>
                <a:latin typeface="Times New Roman" panose="02020603050405020304" pitchFamily="18" charset="0"/>
                <a:ea typeface="SimSun" panose="02010600030101010101" pitchFamily="2" charset="-122"/>
              </a:rPr>
              <a:t>(</a:t>
            </a:r>
            <a:r>
              <a:rPr lang="en-GB" dirty="0">
                <a:effectLst/>
                <a:latin typeface="Times New Roman" panose="02020603050405020304" pitchFamily="18" charset="0"/>
                <a:ea typeface="SimSun" panose="02010600030101010101" pitchFamily="2" charset="-122"/>
              </a:rPr>
              <a:t>responsible for the selection of a services’ operational controller from the curated controller lists)</a:t>
            </a:r>
            <a:r>
              <a:rPr lang="en-US" dirty="0">
                <a:effectLst/>
                <a:latin typeface="Times New Roman" panose="02020603050405020304" pitchFamily="18" charset="0"/>
                <a:ea typeface="SimSun" panose="02010600030101010101" pitchFamily="2" charset="-122"/>
              </a:rPr>
              <a:t>.</a:t>
            </a:r>
            <a:endParaRPr lang="en-GB" dirty="0">
              <a:effectLst/>
              <a:latin typeface="Times New Roman" panose="02020603050405020304" pitchFamily="18" charset="0"/>
              <a:ea typeface="SimSun" panose="02010600030101010101" pitchFamily="2" charset="-122"/>
            </a:endParaRPr>
          </a:p>
        </p:txBody>
      </p:sp>
      <p:pic>
        <p:nvPicPr>
          <p:cNvPr id="7" name="Picture 6">
            <a:extLst>
              <a:ext uri="{FF2B5EF4-FFF2-40B4-BE49-F238E27FC236}">
                <a16:creationId xmlns:a16="http://schemas.microsoft.com/office/drawing/2014/main" id="{EC9FB4F5-515D-8CAD-41AC-4384D5D7777E}"/>
              </a:ext>
            </a:extLst>
          </p:cNvPr>
          <p:cNvPicPr>
            <a:picLocks noChangeAspect="1"/>
          </p:cNvPicPr>
          <p:nvPr/>
        </p:nvPicPr>
        <p:blipFill>
          <a:blip r:embed="rId2"/>
          <a:stretch>
            <a:fillRect/>
          </a:stretch>
        </p:blipFill>
        <p:spPr>
          <a:xfrm>
            <a:off x="11201291" y="5829187"/>
            <a:ext cx="990709" cy="1028813"/>
          </a:xfrm>
          <a:prstGeom prst="rect">
            <a:avLst/>
          </a:prstGeom>
        </p:spPr>
      </p:pic>
      <p:pic>
        <p:nvPicPr>
          <p:cNvPr id="3" name="Picture 2" descr="A diagram of a system&#10;&#10;Description automatically generated">
            <a:extLst>
              <a:ext uri="{FF2B5EF4-FFF2-40B4-BE49-F238E27FC236}">
                <a16:creationId xmlns:a16="http://schemas.microsoft.com/office/drawing/2014/main" id="{8DCF37E3-AAD4-8188-307C-11E7BBA4F63E}"/>
              </a:ext>
            </a:extLst>
          </p:cNvPr>
          <p:cNvPicPr>
            <a:picLocks noChangeAspect="1"/>
          </p:cNvPicPr>
          <p:nvPr/>
        </p:nvPicPr>
        <p:blipFill>
          <a:blip r:embed="rId3"/>
          <a:stretch>
            <a:fillRect/>
          </a:stretch>
        </p:blipFill>
        <p:spPr>
          <a:xfrm>
            <a:off x="218156" y="1838570"/>
            <a:ext cx="6960630" cy="4076435"/>
          </a:xfrm>
          <a:prstGeom prst="rect">
            <a:avLst/>
          </a:prstGeom>
        </p:spPr>
      </p:pic>
    </p:spTree>
    <p:extLst>
      <p:ext uri="{BB962C8B-B14F-4D97-AF65-F5344CB8AC3E}">
        <p14:creationId xmlns:p14="http://schemas.microsoft.com/office/powerpoint/2010/main" val="3210364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DBAEE-9BAE-354A-B961-9DC02BFDFFD8}"/>
              </a:ext>
            </a:extLst>
          </p:cNvPr>
          <p:cNvSpPr>
            <a:spLocks noGrp="1"/>
          </p:cNvSpPr>
          <p:nvPr>
            <p:ph type="title"/>
          </p:nvPr>
        </p:nvSpPr>
        <p:spPr/>
        <p:txBody>
          <a:bodyPr/>
          <a:lstStyle/>
          <a:p>
            <a:r>
              <a:rPr lang="en-GB" dirty="0"/>
              <a:t>Examples of Dynamic Adaptation</a:t>
            </a:r>
          </a:p>
        </p:txBody>
      </p:sp>
      <p:sp>
        <p:nvSpPr>
          <p:cNvPr id="3" name="Content Placeholder 2">
            <a:extLst>
              <a:ext uri="{FF2B5EF4-FFF2-40B4-BE49-F238E27FC236}">
                <a16:creationId xmlns:a16="http://schemas.microsoft.com/office/drawing/2014/main" id="{9DC35C10-B076-7743-2E9D-2C46AA6D768F}"/>
              </a:ext>
            </a:extLst>
          </p:cNvPr>
          <p:cNvSpPr>
            <a:spLocks noGrp="1"/>
          </p:cNvSpPr>
          <p:nvPr>
            <p:ph idx="1"/>
          </p:nvPr>
        </p:nvSpPr>
        <p:spPr/>
        <p:txBody>
          <a:bodyPr>
            <a:normAutofit/>
          </a:bodyPr>
          <a:lstStyle/>
          <a:p>
            <a:pPr marL="0" indent="0">
              <a:spcBef>
                <a:spcPts val="600"/>
              </a:spcBef>
              <a:buNone/>
            </a:pPr>
            <a:r>
              <a:rPr lang="en-GB" sz="2000" dirty="0">
                <a:effectLst/>
                <a:latin typeface="Times New Roman" panose="02020603050405020304" pitchFamily="18" charset="0"/>
                <a:ea typeface="SimSun" panose="02010600030101010101" pitchFamily="2" charset="-122"/>
              </a:rPr>
              <a:t>Examples of adaptation in various application contexts are given below:   </a:t>
            </a:r>
          </a:p>
          <a:p>
            <a:pPr marL="342900" lvl="0" indent="-342900">
              <a:spcBef>
                <a:spcPts val="600"/>
              </a:spcBef>
              <a:buFont typeface="Symbol" panose="05050102010706020507" pitchFamily="18" charset="2"/>
              <a:buChar char=""/>
            </a:pPr>
            <a:r>
              <a:rPr lang="en-GB" sz="2000" dirty="0">
                <a:effectLst/>
                <a:latin typeface="Times New Roman" panose="02020603050405020304" pitchFamily="18" charset="0"/>
                <a:ea typeface="SimSun" panose="02010600030101010101" pitchFamily="2" charset="-122"/>
              </a:rPr>
              <a:t>The need to use different traffic shaping algorithms for various geographical contexts, such as urban vs rural </a:t>
            </a:r>
          </a:p>
          <a:p>
            <a:pPr marL="342900" lvl="0" indent="-342900">
              <a:buFont typeface="Symbol" panose="05050102010706020507" pitchFamily="18" charset="2"/>
              <a:buChar char=""/>
            </a:pPr>
            <a:r>
              <a:rPr lang="en-GB" sz="2000" dirty="0">
                <a:effectLst/>
                <a:latin typeface="Times New Roman" panose="02020603050405020304" pitchFamily="18" charset="0"/>
                <a:ea typeface="SimSun" panose="02010600030101010101" pitchFamily="2" charset="-122"/>
              </a:rPr>
              <a:t>Business priorities may change over a period of time, e.g. prioritization of performance KPIs over energy efficiency or prioritisation of internal applications over third party applications. These changes in business priorities may necessitate the use of different virtual machine or container scheduling controllers.</a:t>
            </a:r>
          </a:p>
          <a:p>
            <a:pPr marL="342900" lvl="0" indent="-342900">
              <a:buFont typeface="Symbol" panose="05050102010706020507" pitchFamily="18" charset="2"/>
              <a:buChar char=""/>
            </a:pPr>
            <a:r>
              <a:rPr lang="en-GB" sz="2000" dirty="0">
                <a:effectLst/>
                <a:latin typeface="Times New Roman" panose="02020603050405020304" pitchFamily="18" charset="0"/>
                <a:ea typeface="SimSun" panose="02010600030101010101" pitchFamily="2" charset="-122"/>
              </a:rPr>
              <a:t>There could be a need to deploy new technology in order to improve or optimise operation, including adding new capabilities that previously did not exist. E.g. new AI/ML algorithms or new data fusion approaches to blend the increasing number of data sources.</a:t>
            </a:r>
          </a:p>
          <a:p>
            <a:pPr marL="342900" lvl="0" indent="-342900">
              <a:buFont typeface="Symbol" panose="05050102010706020507" pitchFamily="18" charset="2"/>
              <a:buChar char=""/>
            </a:pPr>
            <a:r>
              <a:rPr lang="en-GB" sz="2000" dirty="0">
                <a:effectLst/>
                <a:latin typeface="Times New Roman" panose="02020603050405020304" pitchFamily="18" charset="0"/>
                <a:ea typeface="SimSun" panose="02010600030101010101" pitchFamily="2" charset="-122"/>
              </a:rPr>
              <a:t>There could be a need to deploy new technology in order to address errors or faults. E.g. data acquisition or actuation software for new hardware devices or adaptation software to account for incompatibilities in deployed technology. </a:t>
            </a:r>
          </a:p>
          <a:p>
            <a:endParaRPr lang="en-GB" sz="3200" dirty="0"/>
          </a:p>
        </p:txBody>
      </p:sp>
      <p:pic>
        <p:nvPicPr>
          <p:cNvPr id="4" name="Picture 3">
            <a:extLst>
              <a:ext uri="{FF2B5EF4-FFF2-40B4-BE49-F238E27FC236}">
                <a16:creationId xmlns:a16="http://schemas.microsoft.com/office/drawing/2014/main" id="{4ED433E3-C161-85DD-C536-6E970FFBCC51}"/>
              </a:ext>
            </a:extLst>
          </p:cNvPr>
          <p:cNvPicPr>
            <a:picLocks noChangeAspect="1"/>
          </p:cNvPicPr>
          <p:nvPr/>
        </p:nvPicPr>
        <p:blipFill>
          <a:blip r:embed="rId2"/>
          <a:stretch>
            <a:fillRect/>
          </a:stretch>
        </p:blipFill>
        <p:spPr>
          <a:xfrm>
            <a:off x="11201291" y="5829187"/>
            <a:ext cx="990709" cy="1028813"/>
          </a:xfrm>
          <a:prstGeom prst="rect">
            <a:avLst/>
          </a:prstGeom>
        </p:spPr>
      </p:pic>
    </p:spTree>
    <p:extLst>
      <p:ext uri="{BB962C8B-B14F-4D97-AF65-F5344CB8AC3E}">
        <p14:creationId xmlns:p14="http://schemas.microsoft.com/office/powerpoint/2010/main" val="2518662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39A56C2-53ED-72D6-C713-5EC0D15ED193}"/>
              </a:ext>
            </a:extLst>
          </p:cNvPr>
          <p:cNvPicPr>
            <a:picLocks noChangeAspect="1"/>
          </p:cNvPicPr>
          <p:nvPr/>
        </p:nvPicPr>
        <p:blipFill>
          <a:blip r:embed="rId2"/>
          <a:stretch>
            <a:fillRect/>
          </a:stretch>
        </p:blipFill>
        <p:spPr>
          <a:xfrm>
            <a:off x="11201291" y="5829187"/>
            <a:ext cx="990709" cy="1028813"/>
          </a:xfrm>
          <a:prstGeom prst="rect">
            <a:avLst/>
          </a:prstGeom>
        </p:spPr>
      </p:pic>
      <p:sp>
        <p:nvSpPr>
          <p:cNvPr id="4" name="Rectangle: Rounded Corners 3">
            <a:extLst>
              <a:ext uri="{FF2B5EF4-FFF2-40B4-BE49-F238E27FC236}">
                <a16:creationId xmlns:a16="http://schemas.microsoft.com/office/drawing/2014/main" id="{85534D88-6B86-2D1C-1623-97D82FDACAE7}"/>
              </a:ext>
            </a:extLst>
          </p:cNvPr>
          <p:cNvSpPr/>
          <p:nvPr/>
        </p:nvSpPr>
        <p:spPr>
          <a:xfrm>
            <a:off x="847493" y="1507402"/>
            <a:ext cx="3139068" cy="1064941"/>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dirty="0"/>
              <a:t>Evolution Controller</a:t>
            </a:r>
          </a:p>
        </p:txBody>
      </p:sp>
      <p:sp>
        <p:nvSpPr>
          <p:cNvPr id="5" name="Rectangle: Rounded Corners 4">
            <a:extLst>
              <a:ext uri="{FF2B5EF4-FFF2-40B4-BE49-F238E27FC236}">
                <a16:creationId xmlns:a16="http://schemas.microsoft.com/office/drawing/2014/main" id="{7E64CE52-0B18-B689-0D90-55E47F93F589}"/>
              </a:ext>
            </a:extLst>
          </p:cNvPr>
          <p:cNvSpPr/>
          <p:nvPr/>
        </p:nvSpPr>
        <p:spPr>
          <a:xfrm>
            <a:off x="847493" y="3974156"/>
            <a:ext cx="3139068" cy="1064941"/>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dirty="0"/>
              <a:t>Experimentation Controller</a:t>
            </a:r>
          </a:p>
        </p:txBody>
      </p:sp>
      <p:sp>
        <p:nvSpPr>
          <p:cNvPr id="6" name="Rectangle: Rounded Corners 5">
            <a:extLst>
              <a:ext uri="{FF2B5EF4-FFF2-40B4-BE49-F238E27FC236}">
                <a16:creationId xmlns:a16="http://schemas.microsoft.com/office/drawing/2014/main" id="{8AF0C295-9B00-0594-E4B4-5DA69055CAE9}"/>
              </a:ext>
            </a:extLst>
          </p:cNvPr>
          <p:cNvSpPr/>
          <p:nvPr/>
        </p:nvSpPr>
        <p:spPr>
          <a:xfrm>
            <a:off x="4782018" y="1509260"/>
            <a:ext cx="3139068" cy="1064941"/>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dirty="0"/>
              <a:t>Knowledge Base</a:t>
            </a:r>
          </a:p>
        </p:txBody>
      </p:sp>
      <p:sp>
        <p:nvSpPr>
          <p:cNvPr id="7" name="Rectangle: Rounded Corners 6">
            <a:extLst>
              <a:ext uri="{FF2B5EF4-FFF2-40B4-BE49-F238E27FC236}">
                <a16:creationId xmlns:a16="http://schemas.microsoft.com/office/drawing/2014/main" id="{C3AF123E-6EC7-6361-789B-21D138898CBB}"/>
              </a:ext>
            </a:extLst>
          </p:cNvPr>
          <p:cNvSpPr/>
          <p:nvPr/>
        </p:nvSpPr>
        <p:spPr>
          <a:xfrm>
            <a:off x="8435901" y="3974155"/>
            <a:ext cx="3139068" cy="1064941"/>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dirty="0"/>
              <a:t>Adaptation Controller</a:t>
            </a:r>
          </a:p>
        </p:txBody>
      </p:sp>
      <p:sp>
        <p:nvSpPr>
          <p:cNvPr id="8" name="Rectangle: Rounded Corners 7">
            <a:extLst>
              <a:ext uri="{FF2B5EF4-FFF2-40B4-BE49-F238E27FC236}">
                <a16:creationId xmlns:a16="http://schemas.microsoft.com/office/drawing/2014/main" id="{50981A8E-5DBB-489F-5D3F-3F7BCAC43FB7}"/>
              </a:ext>
            </a:extLst>
          </p:cNvPr>
          <p:cNvSpPr/>
          <p:nvPr/>
        </p:nvSpPr>
        <p:spPr>
          <a:xfrm>
            <a:off x="8435901" y="1507401"/>
            <a:ext cx="3139068" cy="1064941"/>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dirty="0"/>
              <a:t>AN Orchestrator</a:t>
            </a:r>
          </a:p>
        </p:txBody>
      </p:sp>
      <p:sp>
        <p:nvSpPr>
          <p:cNvPr id="9" name="Rectangle: Rounded Corners 8">
            <a:extLst>
              <a:ext uri="{FF2B5EF4-FFF2-40B4-BE49-F238E27FC236}">
                <a16:creationId xmlns:a16="http://schemas.microsoft.com/office/drawing/2014/main" id="{4205FCA2-EB1B-C5AD-E2E6-A025159A14FA}"/>
              </a:ext>
            </a:extLst>
          </p:cNvPr>
          <p:cNvSpPr/>
          <p:nvPr/>
        </p:nvSpPr>
        <p:spPr>
          <a:xfrm>
            <a:off x="4782018" y="3948136"/>
            <a:ext cx="3139068" cy="1064941"/>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dirty="0"/>
              <a:t>An Sandbox</a:t>
            </a:r>
          </a:p>
        </p:txBody>
      </p:sp>
      <p:sp>
        <p:nvSpPr>
          <p:cNvPr id="10" name="Title 1">
            <a:extLst>
              <a:ext uri="{FF2B5EF4-FFF2-40B4-BE49-F238E27FC236}">
                <a16:creationId xmlns:a16="http://schemas.microsoft.com/office/drawing/2014/main" id="{58E1549F-FB86-D043-C40B-295DEABE441C}"/>
              </a:ext>
            </a:extLst>
          </p:cNvPr>
          <p:cNvSpPr>
            <a:spLocks noGrp="1"/>
          </p:cNvSpPr>
          <p:nvPr>
            <p:ph type="title"/>
          </p:nvPr>
        </p:nvSpPr>
        <p:spPr>
          <a:xfrm>
            <a:off x="838200" y="365125"/>
            <a:ext cx="10515600" cy="1325563"/>
          </a:xfrm>
        </p:spPr>
        <p:txBody>
          <a:bodyPr/>
          <a:lstStyle/>
          <a:p>
            <a:r>
              <a:rPr lang="en-GB" dirty="0"/>
              <a:t>Architecture Components</a:t>
            </a:r>
          </a:p>
        </p:txBody>
      </p:sp>
      <p:sp>
        <p:nvSpPr>
          <p:cNvPr id="12" name="TextBox 11">
            <a:extLst>
              <a:ext uri="{FF2B5EF4-FFF2-40B4-BE49-F238E27FC236}">
                <a16:creationId xmlns:a16="http://schemas.microsoft.com/office/drawing/2014/main" id="{5CA8A2A0-9014-CCA2-469A-D19E90BF9E89}"/>
              </a:ext>
            </a:extLst>
          </p:cNvPr>
          <p:cNvSpPr txBox="1"/>
          <p:nvPr/>
        </p:nvSpPr>
        <p:spPr>
          <a:xfrm>
            <a:off x="688990" y="2637402"/>
            <a:ext cx="3297571" cy="1077218"/>
          </a:xfrm>
          <a:prstGeom prst="rect">
            <a:avLst/>
          </a:prstGeom>
          <a:noFill/>
        </p:spPr>
        <p:txBody>
          <a:bodyPr wrap="square">
            <a:spAutoFit/>
          </a:bodyPr>
          <a:lstStyle/>
          <a:p>
            <a:pPr marL="0" indent="0">
              <a:buNone/>
            </a:pPr>
            <a:r>
              <a:rPr lang="en-US" sz="1600" dirty="0"/>
              <a:t>Creates and modifies a controller in accordance with the system under control and the real-time changes therein. </a:t>
            </a:r>
          </a:p>
        </p:txBody>
      </p:sp>
      <p:sp>
        <p:nvSpPr>
          <p:cNvPr id="14" name="TextBox 13">
            <a:extLst>
              <a:ext uri="{FF2B5EF4-FFF2-40B4-BE49-F238E27FC236}">
                <a16:creationId xmlns:a16="http://schemas.microsoft.com/office/drawing/2014/main" id="{31BB0EA9-BE12-D78B-B991-138C614CA56A}"/>
              </a:ext>
            </a:extLst>
          </p:cNvPr>
          <p:cNvSpPr txBox="1"/>
          <p:nvPr/>
        </p:nvSpPr>
        <p:spPr>
          <a:xfrm>
            <a:off x="4310513" y="2539211"/>
            <a:ext cx="3769895" cy="1397947"/>
          </a:xfrm>
          <a:prstGeom prst="rect">
            <a:avLst/>
          </a:prstGeom>
          <a:noFill/>
        </p:spPr>
        <p:txBody>
          <a:bodyPr wrap="square">
            <a:spAutoFit/>
          </a:bodyPr>
          <a:lstStyle/>
          <a:p>
            <a:pPr marL="457200">
              <a:lnSpc>
                <a:spcPct val="107000"/>
              </a:lnSpc>
              <a:spcBef>
                <a:spcPts val="600"/>
              </a:spcBef>
              <a:spcAft>
                <a:spcPts val="800"/>
              </a:spcAft>
            </a:pPr>
            <a:r>
              <a:rPr lang="en-US" sz="1600" dirty="0">
                <a:effectLst/>
                <a:ea typeface="SimSun" panose="02010600030101010101" pitchFamily="2" charset="-122"/>
              </a:rPr>
              <a:t>Manages knowledge derived from and used in autonomous networks. It is updated and accessed by various components in the autonomous network.</a:t>
            </a:r>
            <a:endParaRPr lang="en-GB" sz="1600" dirty="0">
              <a:effectLst/>
              <a:ea typeface="SimSun" panose="02010600030101010101" pitchFamily="2" charset="-122"/>
            </a:endParaRPr>
          </a:p>
        </p:txBody>
      </p:sp>
      <p:sp>
        <p:nvSpPr>
          <p:cNvPr id="16" name="TextBox 15">
            <a:extLst>
              <a:ext uri="{FF2B5EF4-FFF2-40B4-BE49-F238E27FC236}">
                <a16:creationId xmlns:a16="http://schemas.microsoft.com/office/drawing/2014/main" id="{0E76AA8E-5A2D-43FE-529D-24EED21543EF}"/>
              </a:ext>
            </a:extLst>
          </p:cNvPr>
          <p:cNvSpPr txBox="1"/>
          <p:nvPr/>
        </p:nvSpPr>
        <p:spPr>
          <a:xfrm>
            <a:off x="376588" y="5261353"/>
            <a:ext cx="3733399" cy="871008"/>
          </a:xfrm>
          <a:prstGeom prst="rect">
            <a:avLst/>
          </a:prstGeom>
          <a:noFill/>
        </p:spPr>
        <p:txBody>
          <a:bodyPr wrap="square">
            <a:spAutoFit/>
          </a:bodyPr>
          <a:lstStyle/>
          <a:p>
            <a:pPr marL="457200">
              <a:lnSpc>
                <a:spcPct val="107000"/>
              </a:lnSpc>
              <a:spcBef>
                <a:spcPts val="600"/>
              </a:spcBef>
              <a:spcAft>
                <a:spcPts val="800"/>
              </a:spcAft>
            </a:pPr>
            <a:r>
              <a:rPr lang="en-US" sz="1600" dirty="0">
                <a:effectLst/>
                <a:ea typeface="SimSun" panose="02010600030101010101" pitchFamily="2" charset="-122"/>
              </a:rPr>
              <a:t>Validates controllers using inputs from a combination of underlay network, simulators and/or testbeds. </a:t>
            </a:r>
            <a:endParaRPr lang="en-GB" sz="1600" dirty="0">
              <a:effectLst/>
              <a:ea typeface="SimSun" panose="02010600030101010101" pitchFamily="2" charset="-122"/>
            </a:endParaRPr>
          </a:p>
        </p:txBody>
      </p:sp>
      <p:sp>
        <p:nvSpPr>
          <p:cNvPr id="20" name="TextBox 19">
            <a:extLst>
              <a:ext uri="{FF2B5EF4-FFF2-40B4-BE49-F238E27FC236}">
                <a16:creationId xmlns:a16="http://schemas.microsoft.com/office/drawing/2014/main" id="{872D21F5-BB76-911E-23CD-AA7D3DCDB16C}"/>
              </a:ext>
            </a:extLst>
          </p:cNvPr>
          <p:cNvSpPr txBox="1"/>
          <p:nvPr/>
        </p:nvSpPr>
        <p:spPr>
          <a:xfrm>
            <a:off x="8435901" y="5223152"/>
            <a:ext cx="3255048" cy="830997"/>
          </a:xfrm>
          <a:prstGeom prst="rect">
            <a:avLst/>
          </a:prstGeom>
          <a:noFill/>
        </p:spPr>
        <p:txBody>
          <a:bodyPr wrap="square">
            <a:spAutoFit/>
          </a:bodyPr>
          <a:lstStyle/>
          <a:p>
            <a:r>
              <a:rPr lang="en-US" sz="1600" dirty="0"/>
              <a:t>Continuous integration of controllers to an underlay, as the underlay undergoes changes at run-time. </a:t>
            </a:r>
            <a:endParaRPr lang="en-GB" sz="1600" dirty="0"/>
          </a:p>
        </p:txBody>
      </p:sp>
      <p:sp>
        <p:nvSpPr>
          <p:cNvPr id="24" name="TextBox 23">
            <a:extLst>
              <a:ext uri="{FF2B5EF4-FFF2-40B4-BE49-F238E27FC236}">
                <a16:creationId xmlns:a16="http://schemas.microsoft.com/office/drawing/2014/main" id="{FBD18B1B-D050-601E-A87C-2AE589B24FC5}"/>
              </a:ext>
            </a:extLst>
          </p:cNvPr>
          <p:cNvSpPr txBox="1"/>
          <p:nvPr/>
        </p:nvSpPr>
        <p:spPr>
          <a:xfrm>
            <a:off x="8215775" y="2741833"/>
            <a:ext cx="3695299" cy="584775"/>
          </a:xfrm>
          <a:prstGeom prst="rect">
            <a:avLst/>
          </a:prstGeom>
          <a:noFill/>
        </p:spPr>
        <p:txBody>
          <a:bodyPr wrap="square">
            <a:spAutoFit/>
          </a:bodyPr>
          <a:lstStyle/>
          <a:p>
            <a:r>
              <a:rPr lang="en-US" sz="1600" dirty="0"/>
              <a:t>managing workflows and processes in the AN and steps in the lifecycle of controllers</a:t>
            </a:r>
            <a:endParaRPr lang="en-GB" sz="1600" dirty="0"/>
          </a:p>
        </p:txBody>
      </p:sp>
      <p:sp>
        <p:nvSpPr>
          <p:cNvPr id="28" name="TextBox 27">
            <a:extLst>
              <a:ext uri="{FF2B5EF4-FFF2-40B4-BE49-F238E27FC236}">
                <a16:creationId xmlns:a16="http://schemas.microsoft.com/office/drawing/2014/main" id="{1F4F5071-4CDC-34D2-8653-5427F5EC2B6D}"/>
              </a:ext>
            </a:extLst>
          </p:cNvPr>
          <p:cNvSpPr txBox="1"/>
          <p:nvPr/>
        </p:nvSpPr>
        <p:spPr>
          <a:xfrm>
            <a:off x="4771887" y="5158248"/>
            <a:ext cx="3273689" cy="1077218"/>
          </a:xfrm>
          <a:prstGeom prst="rect">
            <a:avLst/>
          </a:prstGeom>
          <a:noFill/>
        </p:spPr>
        <p:txBody>
          <a:bodyPr wrap="square">
            <a:spAutoFit/>
          </a:bodyPr>
          <a:lstStyle/>
          <a:p>
            <a:r>
              <a:rPr lang="en-US" sz="1600" dirty="0"/>
              <a:t>environment in which controllers can be deployed, experimentally validated with the help of (domain specific) models of underlays</a:t>
            </a:r>
            <a:endParaRPr lang="en-GB" sz="1600" dirty="0"/>
          </a:p>
        </p:txBody>
      </p:sp>
    </p:spTree>
    <p:extLst>
      <p:ext uri="{BB962C8B-B14F-4D97-AF65-F5344CB8AC3E}">
        <p14:creationId xmlns:p14="http://schemas.microsoft.com/office/powerpoint/2010/main" val="1376933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39A56C2-53ED-72D6-C713-5EC0D15ED193}"/>
              </a:ext>
            </a:extLst>
          </p:cNvPr>
          <p:cNvPicPr>
            <a:picLocks noChangeAspect="1"/>
          </p:cNvPicPr>
          <p:nvPr/>
        </p:nvPicPr>
        <p:blipFill>
          <a:blip r:embed="rId2"/>
          <a:stretch>
            <a:fillRect/>
          </a:stretch>
        </p:blipFill>
        <p:spPr>
          <a:xfrm>
            <a:off x="11201291" y="5829187"/>
            <a:ext cx="990709" cy="1028813"/>
          </a:xfrm>
          <a:prstGeom prst="rect">
            <a:avLst/>
          </a:prstGeom>
        </p:spPr>
      </p:pic>
      <p:sp>
        <p:nvSpPr>
          <p:cNvPr id="4" name="Rectangle: Rounded Corners 3">
            <a:extLst>
              <a:ext uri="{FF2B5EF4-FFF2-40B4-BE49-F238E27FC236}">
                <a16:creationId xmlns:a16="http://schemas.microsoft.com/office/drawing/2014/main" id="{85534D88-6B86-2D1C-1623-97D82FDACAE7}"/>
              </a:ext>
            </a:extLst>
          </p:cNvPr>
          <p:cNvSpPr/>
          <p:nvPr/>
        </p:nvSpPr>
        <p:spPr>
          <a:xfrm>
            <a:off x="847493" y="1507402"/>
            <a:ext cx="3139068" cy="1064941"/>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dirty="0"/>
              <a:t>Evolution Controller</a:t>
            </a:r>
          </a:p>
        </p:txBody>
      </p:sp>
      <p:sp>
        <p:nvSpPr>
          <p:cNvPr id="5" name="Rectangle: Rounded Corners 4">
            <a:extLst>
              <a:ext uri="{FF2B5EF4-FFF2-40B4-BE49-F238E27FC236}">
                <a16:creationId xmlns:a16="http://schemas.microsoft.com/office/drawing/2014/main" id="{7E64CE52-0B18-B689-0D90-55E47F93F589}"/>
              </a:ext>
            </a:extLst>
          </p:cNvPr>
          <p:cNvSpPr/>
          <p:nvPr/>
        </p:nvSpPr>
        <p:spPr>
          <a:xfrm>
            <a:off x="847493" y="3974156"/>
            <a:ext cx="3139068" cy="1064941"/>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dirty="0"/>
              <a:t>Experimentation Controller</a:t>
            </a:r>
          </a:p>
        </p:txBody>
      </p:sp>
      <p:sp>
        <p:nvSpPr>
          <p:cNvPr id="6" name="Rectangle: Rounded Corners 5">
            <a:extLst>
              <a:ext uri="{FF2B5EF4-FFF2-40B4-BE49-F238E27FC236}">
                <a16:creationId xmlns:a16="http://schemas.microsoft.com/office/drawing/2014/main" id="{8AF0C295-9B00-0594-E4B4-5DA69055CAE9}"/>
              </a:ext>
            </a:extLst>
          </p:cNvPr>
          <p:cNvSpPr/>
          <p:nvPr/>
        </p:nvSpPr>
        <p:spPr>
          <a:xfrm>
            <a:off x="4782018" y="1509260"/>
            <a:ext cx="3139068" cy="1064941"/>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dirty="0"/>
              <a:t>Knowledge Base</a:t>
            </a:r>
          </a:p>
        </p:txBody>
      </p:sp>
      <p:sp>
        <p:nvSpPr>
          <p:cNvPr id="7" name="Rectangle: Rounded Corners 6">
            <a:extLst>
              <a:ext uri="{FF2B5EF4-FFF2-40B4-BE49-F238E27FC236}">
                <a16:creationId xmlns:a16="http://schemas.microsoft.com/office/drawing/2014/main" id="{C3AF123E-6EC7-6361-789B-21D138898CBB}"/>
              </a:ext>
            </a:extLst>
          </p:cNvPr>
          <p:cNvSpPr/>
          <p:nvPr/>
        </p:nvSpPr>
        <p:spPr>
          <a:xfrm>
            <a:off x="8435901" y="3974155"/>
            <a:ext cx="3139068" cy="1064941"/>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dirty="0"/>
              <a:t>Adaptation Controller</a:t>
            </a:r>
          </a:p>
        </p:txBody>
      </p:sp>
      <p:sp>
        <p:nvSpPr>
          <p:cNvPr id="8" name="Rectangle: Rounded Corners 7">
            <a:extLst>
              <a:ext uri="{FF2B5EF4-FFF2-40B4-BE49-F238E27FC236}">
                <a16:creationId xmlns:a16="http://schemas.microsoft.com/office/drawing/2014/main" id="{50981A8E-5DBB-489F-5D3F-3F7BCAC43FB7}"/>
              </a:ext>
            </a:extLst>
          </p:cNvPr>
          <p:cNvSpPr/>
          <p:nvPr/>
        </p:nvSpPr>
        <p:spPr>
          <a:xfrm>
            <a:off x="8435901" y="1507401"/>
            <a:ext cx="3139068" cy="1064941"/>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dirty="0"/>
              <a:t>AN Orchestrator</a:t>
            </a:r>
          </a:p>
        </p:txBody>
      </p:sp>
      <p:sp>
        <p:nvSpPr>
          <p:cNvPr id="9" name="Rectangle: Rounded Corners 8">
            <a:extLst>
              <a:ext uri="{FF2B5EF4-FFF2-40B4-BE49-F238E27FC236}">
                <a16:creationId xmlns:a16="http://schemas.microsoft.com/office/drawing/2014/main" id="{4205FCA2-EB1B-C5AD-E2E6-A025159A14FA}"/>
              </a:ext>
            </a:extLst>
          </p:cNvPr>
          <p:cNvSpPr/>
          <p:nvPr/>
        </p:nvSpPr>
        <p:spPr>
          <a:xfrm>
            <a:off x="4782018" y="3948136"/>
            <a:ext cx="3139068" cy="1064941"/>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dirty="0"/>
              <a:t>An Sandbox</a:t>
            </a:r>
          </a:p>
        </p:txBody>
      </p:sp>
      <p:sp>
        <p:nvSpPr>
          <p:cNvPr id="10" name="Title 1">
            <a:extLst>
              <a:ext uri="{FF2B5EF4-FFF2-40B4-BE49-F238E27FC236}">
                <a16:creationId xmlns:a16="http://schemas.microsoft.com/office/drawing/2014/main" id="{58E1549F-FB86-D043-C40B-295DEABE441C}"/>
              </a:ext>
            </a:extLst>
          </p:cNvPr>
          <p:cNvSpPr>
            <a:spLocks noGrp="1"/>
          </p:cNvSpPr>
          <p:nvPr>
            <p:ph type="title"/>
          </p:nvPr>
        </p:nvSpPr>
        <p:spPr>
          <a:xfrm>
            <a:off x="838200" y="365125"/>
            <a:ext cx="10515600" cy="1325563"/>
          </a:xfrm>
        </p:spPr>
        <p:txBody>
          <a:bodyPr/>
          <a:lstStyle/>
          <a:p>
            <a:r>
              <a:rPr lang="en-GB" dirty="0"/>
              <a:t>Architecture Components</a:t>
            </a:r>
          </a:p>
        </p:txBody>
      </p:sp>
      <p:sp>
        <p:nvSpPr>
          <p:cNvPr id="12" name="TextBox 11">
            <a:extLst>
              <a:ext uri="{FF2B5EF4-FFF2-40B4-BE49-F238E27FC236}">
                <a16:creationId xmlns:a16="http://schemas.microsoft.com/office/drawing/2014/main" id="{5CA8A2A0-9014-CCA2-469A-D19E90BF9E89}"/>
              </a:ext>
            </a:extLst>
          </p:cNvPr>
          <p:cNvSpPr txBox="1"/>
          <p:nvPr/>
        </p:nvSpPr>
        <p:spPr>
          <a:xfrm>
            <a:off x="688990" y="2637402"/>
            <a:ext cx="3297571" cy="1077218"/>
          </a:xfrm>
          <a:prstGeom prst="rect">
            <a:avLst/>
          </a:prstGeom>
          <a:noFill/>
        </p:spPr>
        <p:txBody>
          <a:bodyPr wrap="square">
            <a:spAutoFit/>
          </a:bodyPr>
          <a:lstStyle/>
          <a:p>
            <a:pPr marL="0" indent="0">
              <a:buNone/>
            </a:pPr>
            <a:r>
              <a:rPr lang="en-US" sz="1600" dirty="0"/>
              <a:t>Creates and modifies a controller in accordance with the system under control and the real-time changes therein. </a:t>
            </a:r>
          </a:p>
        </p:txBody>
      </p:sp>
      <p:sp>
        <p:nvSpPr>
          <p:cNvPr id="14" name="TextBox 13">
            <a:extLst>
              <a:ext uri="{FF2B5EF4-FFF2-40B4-BE49-F238E27FC236}">
                <a16:creationId xmlns:a16="http://schemas.microsoft.com/office/drawing/2014/main" id="{31BB0EA9-BE12-D78B-B991-138C614CA56A}"/>
              </a:ext>
            </a:extLst>
          </p:cNvPr>
          <p:cNvSpPr txBox="1"/>
          <p:nvPr/>
        </p:nvSpPr>
        <p:spPr>
          <a:xfrm>
            <a:off x="4310513" y="2539211"/>
            <a:ext cx="3769895" cy="1397947"/>
          </a:xfrm>
          <a:prstGeom prst="rect">
            <a:avLst/>
          </a:prstGeom>
          <a:noFill/>
        </p:spPr>
        <p:txBody>
          <a:bodyPr wrap="square">
            <a:spAutoFit/>
          </a:bodyPr>
          <a:lstStyle/>
          <a:p>
            <a:pPr marL="457200">
              <a:lnSpc>
                <a:spcPct val="107000"/>
              </a:lnSpc>
              <a:spcBef>
                <a:spcPts val="600"/>
              </a:spcBef>
              <a:spcAft>
                <a:spcPts val="800"/>
              </a:spcAft>
            </a:pPr>
            <a:r>
              <a:rPr lang="en-US" sz="1600" dirty="0">
                <a:effectLst/>
                <a:ea typeface="SimSun" panose="02010600030101010101" pitchFamily="2" charset="-122"/>
              </a:rPr>
              <a:t>Manages knowledge derived from and used in autonomous networks. It is updated and accessed by various components in the autonomous network.</a:t>
            </a:r>
            <a:endParaRPr lang="en-GB" sz="1600" dirty="0">
              <a:effectLst/>
              <a:ea typeface="SimSun" panose="02010600030101010101" pitchFamily="2" charset="-122"/>
            </a:endParaRPr>
          </a:p>
        </p:txBody>
      </p:sp>
      <p:sp>
        <p:nvSpPr>
          <p:cNvPr id="16" name="TextBox 15">
            <a:extLst>
              <a:ext uri="{FF2B5EF4-FFF2-40B4-BE49-F238E27FC236}">
                <a16:creationId xmlns:a16="http://schemas.microsoft.com/office/drawing/2014/main" id="{0E76AA8E-5A2D-43FE-529D-24EED21543EF}"/>
              </a:ext>
            </a:extLst>
          </p:cNvPr>
          <p:cNvSpPr txBox="1"/>
          <p:nvPr/>
        </p:nvSpPr>
        <p:spPr>
          <a:xfrm>
            <a:off x="376588" y="5261353"/>
            <a:ext cx="3733399" cy="871008"/>
          </a:xfrm>
          <a:prstGeom prst="rect">
            <a:avLst/>
          </a:prstGeom>
          <a:noFill/>
        </p:spPr>
        <p:txBody>
          <a:bodyPr wrap="square">
            <a:spAutoFit/>
          </a:bodyPr>
          <a:lstStyle/>
          <a:p>
            <a:pPr marL="457200">
              <a:lnSpc>
                <a:spcPct val="107000"/>
              </a:lnSpc>
              <a:spcBef>
                <a:spcPts val="600"/>
              </a:spcBef>
              <a:spcAft>
                <a:spcPts val="800"/>
              </a:spcAft>
            </a:pPr>
            <a:r>
              <a:rPr lang="en-US" sz="1600" dirty="0">
                <a:effectLst/>
                <a:ea typeface="SimSun" panose="02010600030101010101" pitchFamily="2" charset="-122"/>
              </a:rPr>
              <a:t>Validates controllers using inputs from a combination of underlay network, simulators and/or testbeds. </a:t>
            </a:r>
            <a:endParaRPr lang="en-GB" sz="1600" dirty="0">
              <a:effectLst/>
              <a:ea typeface="SimSun" panose="02010600030101010101" pitchFamily="2" charset="-122"/>
            </a:endParaRPr>
          </a:p>
        </p:txBody>
      </p:sp>
      <p:sp>
        <p:nvSpPr>
          <p:cNvPr id="20" name="TextBox 19">
            <a:extLst>
              <a:ext uri="{FF2B5EF4-FFF2-40B4-BE49-F238E27FC236}">
                <a16:creationId xmlns:a16="http://schemas.microsoft.com/office/drawing/2014/main" id="{872D21F5-BB76-911E-23CD-AA7D3DCDB16C}"/>
              </a:ext>
            </a:extLst>
          </p:cNvPr>
          <p:cNvSpPr txBox="1"/>
          <p:nvPr/>
        </p:nvSpPr>
        <p:spPr>
          <a:xfrm>
            <a:off x="8435901" y="5223152"/>
            <a:ext cx="3255048" cy="830997"/>
          </a:xfrm>
          <a:prstGeom prst="rect">
            <a:avLst/>
          </a:prstGeom>
          <a:noFill/>
        </p:spPr>
        <p:txBody>
          <a:bodyPr wrap="square">
            <a:spAutoFit/>
          </a:bodyPr>
          <a:lstStyle/>
          <a:p>
            <a:r>
              <a:rPr lang="en-US" sz="1600" dirty="0"/>
              <a:t>Continuous integration of controllers to an underlay, as the underlay undergoes changes at run-time. </a:t>
            </a:r>
            <a:endParaRPr lang="en-GB" sz="1600" dirty="0"/>
          </a:p>
        </p:txBody>
      </p:sp>
      <p:sp>
        <p:nvSpPr>
          <p:cNvPr id="24" name="TextBox 23">
            <a:extLst>
              <a:ext uri="{FF2B5EF4-FFF2-40B4-BE49-F238E27FC236}">
                <a16:creationId xmlns:a16="http://schemas.microsoft.com/office/drawing/2014/main" id="{FBD18B1B-D050-601E-A87C-2AE589B24FC5}"/>
              </a:ext>
            </a:extLst>
          </p:cNvPr>
          <p:cNvSpPr txBox="1"/>
          <p:nvPr/>
        </p:nvSpPr>
        <p:spPr>
          <a:xfrm>
            <a:off x="8215775" y="2741833"/>
            <a:ext cx="3695299" cy="584775"/>
          </a:xfrm>
          <a:prstGeom prst="rect">
            <a:avLst/>
          </a:prstGeom>
          <a:noFill/>
        </p:spPr>
        <p:txBody>
          <a:bodyPr wrap="square">
            <a:spAutoFit/>
          </a:bodyPr>
          <a:lstStyle/>
          <a:p>
            <a:r>
              <a:rPr lang="en-US" sz="1600" dirty="0"/>
              <a:t>managing workflows and processes in the AN and steps in the lifecycle of controllers</a:t>
            </a:r>
            <a:endParaRPr lang="en-GB" sz="1600" dirty="0"/>
          </a:p>
        </p:txBody>
      </p:sp>
      <p:sp>
        <p:nvSpPr>
          <p:cNvPr id="28" name="TextBox 27">
            <a:extLst>
              <a:ext uri="{FF2B5EF4-FFF2-40B4-BE49-F238E27FC236}">
                <a16:creationId xmlns:a16="http://schemas.microsoft.com/office/drawing/2014/main" id="{1F4F5071-4CDC-34D2-8653-5427F5EC2B6D}"/>
              </a:ext>
            </a:extLst>
          </p:cNvPr>
          <p:cNvSpPr txBox="1"/>
          <p:nvPr/>
        </p:nvSpPr>
        <p:spPr>
          <a:xfrm>
            <a:off x="4771887" y="5158248"/>
            <a:ext cx="3273689" cy="1077218"/>
          </a:xfrm>
          <a:prstGeom prst="rect">
            <a:avLst/>
          </a:prstGeom>
          <a:noFill/>
        </p:spPr>
        <p:txBody>
          <a:bodyPr wrap="square">
            <a:spAutoFit/>
          </a:bodyPr>
          <a:lstStyle/>
          <a:p>
            <a:r>
              <a:rPr lang="en-US" sz="1600" dirty="0"/>
              <a:t>environment in which controllers can be deployed, experimentally validated with the help of (domain specific) models of underlays</a:t>
            </a:r>
            <a:endParaRPr lang="en-GB" sz="1600" dirty="0"/>
          </a:p>
        </p:txBody>
      </p:sp>
      <p:sp>
        <p:nvSpPr>
          <p:cNvPr id="2" name="TextBox 1">
            <a:extLst>
              <a:ext uri="{FF2B5EF4-FFF2-40B4-BE49-F238E27FC236}">
                <a16:creationId xmlns:a16="http://schemas.microsoft.com/office/drawing/2014/main" id="{6720B03C-24B3-C11F-9A50-F0159F690A00}"/>
              </a:ext>
            </a:extLst>
          </p:cNvPr>
          <p:cNvSpPr txBox="1"/>
          <p:nvPr/>
        </p:nvSpPr>
        <p:spPr>
          <a:xfrm>
            <a:off x="7036703" y="1027906"/>
            <a:ext cx="1578830" cy="369332"/>
          </a:xfrm>
          <a:prstGeom prst="rect">
            <a:avLst/>
          </a:prstGeom>
          <a:noFill/>
          <a:ln>
            <a:solidFill>
              <a:schemeClr val="tx1"/>
            </a:solidFill>
          </a:ln>
        </p:spPr>
        <p:txBody>
          <a:bodyPr wrap="none" rtlCol="0">
            <a:spAutoFit/>
          </a:bodyPr>
          <a:lstStyle/>
          <a:p>
            <a:r>
              <a:rPr lang="en-GB" dirty="0"/>
              <a:t>FGAN-I-345-R2</a:t>
            </a:r>
            <a:endParaRPr lang="en-US" dirty="0"/>
          </a:p>
        </p:txBody>
      </p:sp>
    </p:spTree>
    <p:extLst>
      <p:ext uri="{BB962C8B-B14F-4D97-AF65-F5344CB8AC3E}">
        <p14:creationId xmlns:p14="http://schemas.microsoft.com/office/powerpoint/2010/main" val="1193246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system&#10;&#10;Description automatically generated">
            <a:extLst>
              <a:ext uri="{FF2B5EF4-FFF2-40B4-BE49-F238E27FC236}">
                <a16:creationId xmlns:a16="http://schemas.microsoft.com/office/drawing/2014/main" id="{2C7212B4-BCD8-0D84-77A8-DE3691C6076D}"/>
              </a:ext>
            </a:extLst>
          </p:cNvPr>
          <p:cNvPicPr>
            <a:picLocks noChangeAspect="1"/>
          </p:cNvPicPr>
          <p:nvPr/>
        </p:nvPicPr>
        <p:blipFill>
          <a:blip r:embed="rId2"/>
          <a:stretch>
            <a:fillRect/>
          </a:stretch>
        </p:blipFill>
        <p:spPr>
          <a:xfrm>
            <a:off x="3623108" y="323943"/>
            <a:ext cx="8273568" cy="6127711"/>
          </a:xfrm>
          <a:prstGeom prst="rect">
            <a:avLst/>
          </a:prstGeom>
        </p:spPr>
      </p:pic>
      <p:pic>
        <p:nvPicPr>
          <p:cNvPr id="47" name="Picture 46">
            <a:extLst>
              <a:ext uri="{FF2B5EF4-FFF2-40B4-BE49-F238E27FC236}">
                <a16:creationId xmlns:a16="http://schemas.microsoft.com/office/drawing/2014/main" id="{69EF05AF-DE94-46B1-FB0A-B7D0FAB26937}"/>
              </a:ext>
            </a:extLst>
          </p:cNvPr>
          <p:cNvPicPr>
            <a:picLocks noChangeAspect="1"/>
          </p:cNvPicPr>
          <p:nvPr/>
        </p:nvPicPr>
        <p:blipFill>
          <a:blip r:embed="rId3"/>
          <a:stretch>
            <a:fillRect/>
          </a:stretch>
        </p:blipFill>
        <p:spPr>
          <a:xfrm>
            <a:off x="11201291" y="5829187"/>
            <a:ext cx="990709" cy="1028813"/>
          </a:xfrm>
          <a:prstGeom prst="rect">
            <a:avLst/>
          </a:prstGeom>
        </p:spPr>
      </p:pic>
    </p:spTree>
    <p:extLst>
      <p:ext uri="{BB962C8B-B14F-4D97-AF65-F5344CB8AC3E}">
        <p14:creationId xmlns:p14="http://schemas.microsoft.com/office/powerpoint/2010/main" val="1727681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69EF05AF-DE94-46B1-FB0A-B7D0FAB26937}"/>
              </a:ext>
            </a:extLst>
          </p:cNvPr>
          <p:cNvPicPr>
            <a:picLocks noChangeAspect="1"/>
          </p:cNvPicPr>
          <p:nvPr/>
        </p:nvPicPr>
        <p:blipFill>
          <a:blip r:embed="rId2"/>
          <a:stretch>
            <a:fillRect/>
          </a:stretch>
        </p:blipFill>
        <p:spPr>
          <a:xfrm>
            <a:off x="11201291" y="5829187"/>
            <a:ext cx="990709" cy="1028813"/>
          </a:xfrm>
          <a:prstGeom prst="rect">
            <a:avLst/>
          </a:prstGeom>
        </p:spPr>
      </p:pic>
      <p:pic>
        <p:nvPicPr>
          <p:cNvPr id="2" name="Picture 1" descr="A diagram of a system&#10;&#10;Description automatically generated">
            <a:extLst>
              <a:ext uri="{FF2B5EF4-FFF2-40B4-BE49-F238E27FC236}">
                <a16:creationId xmlns:a16="http://schemas.microsoft.com/office/drawing/2014/main" id="{2C7212B4-BCD8-0D84-77A8-DE3691C6076D}"/>
              </a:ext>
            </a:extLst>
          </p:cNvPr>
          <p:cNvPicPr>
            <a:picLocks noChangeAspect="1"/>
          </p:cNvPicPr>
          <p:nvPr/>
        </p:nvPicPr>
        <p:blipFill>
          <a:blip r:embed="rId3"/>
          <a:stretch>
            <a:fillRect/>
          </a:stretch>
        </p:blipFill>
        <p:spPr>
          <a:xfrm>
            <a:off x="3623108" y="323943"/>
            <a:ext cx="8273568" cy="6127711"/>
          </a:xfrm>
          <a:prstGeom prst="rect">
            <a:avLst/>
          </a:prstGeom>
        </p:spPr>
      </p:pic>
      <p:sp>
        <p:nvSpPr>
          <p:cNvPr id="3" name="Rectangle: Rounded Corners 2">
            <a:extLst>
              <a:ext uri="{FF2B5EF4-FFF2-40B4-BE49-F238E27FC236}">
                <a16:creationId xmlns:a16="http://schemas.microsoft.com/office/drawing/2014/main" id="{3EEB341C-B560-41C9-0123-6058A448A026}"/>
              </a:ext>
            </a:extLst>
          </p:cNvPr>
          <p:cNvSpPr/>
          <p:nvPr/>
        </p:nvSpPr>
        <p:spPr>
          <a:xfrm>
            <a:off x="512945" y="2793610"/>
            <a:ext cx="2300158" cy="1086076"/>
          </a:xfrm>
          <a:prstGeom prst="round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3 Key Concepts</a:t>
            </a:r>
          </a:p>
        </p:txBody>
      </p:sp>
      <p:sp>
        <p:nvSpPr>
          <p:cNvPr id="4" name="Rectangle: Rounded Corners 3">
            <a:extLst>
              <a:ext uri="{FF2B5EF4-FFF2-40B4-BE49-F238E27FC236}">
                <a16:creationId xmlns:a16="http://schemas.microsoft.com/office/drawing/2014/main" id="{49D195A0-AD20-0F2D-03C5-245F92F379BC}"/>
              </a:ext>
            </a:extLst>
          </p:cNvPr>
          <p:cNvSpPr/>
          <p:nvPr/>
        </p:nvSpPr>
        <p:spPr>
          <a:xfrm>
            <a:off x="5203261" y="2014465"/>
            <a:ext cx="3054189" cy="919042"/>
          </a:xfrm>
          <a:prstGeom prst="roundRect">
            <a:avLst>
              <a:gd name="adj" fmla="val 4546"/>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0C4D2EE-FF5F-3D84-8306-E1A590DED2EB}"/>
              </a:ext>
            </a:extLst>
          </p:cNvPr>
          <p:cNvSpPr/>
          <p:nvPr/>
        </p:nvSpPr>
        <p:spPr>
          <a:xfrm>
            <a:off x="5193204" y="3005452"/>
            <a:ext cx="3054189" cy="744980"/>
          </a:xfrm>
          <a:prstGeom prst="roundRect">
            <a:avLst>
              <a:gd name="adj" fmla="val 4546"/>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88ADE6C-3598-0A99-F1CC-A1AE91072B97}"/>
              </a:ext>
            </a:extLst>
          </p:cNvPr>
          <p:cNvSpPr/>
          <p:nvPr/>
        </p:nvSpPr>
        <p:spPr>
          <a:xfrm>
            <a:off x="4069931" y="4413411"/>
            <a:ext cx="6141643" cy="803775"/>
          </a:xfrm>
          <a:prstGeom prst="roundRect">
            <a:avLst>
              <a:gd name="adj" fmla="val 4546"/>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1223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 descr="图片1">
            <a:extLst>
              <a:ext uri="{FF2B5EF4-FFF2-40B4-BE49-F238E27FC236}">
                <a16:creationId xmlns:a16="http://schemas.microsoft.com/office/drawing/2014/main" id="{4B4BCC4C-F501-4E9F-BE2C-43D891F2DA0B}"/>
              </a:ext>
            </a:extLst>
          </p:cNvPr>
          <p:cNvPicPr/>
          <p:nvPr/>
        </p:nvPicPr>
        <p:blipFill>
          <a:blip r:embed="rId2"/>
          <a:stretch>
            <a:fillRect/>
          </a:stretch>
        </p:blipFill>
        <p:spPr>
          <a:xfrm>
            <a:off x="1122073" y="1203848"/>
            <a:ext cx="9944805" cy="4450303"/>
          </a:xfrm>
          <a:prstGeom prst="rect">
            <a:avLst/>
          </a:prstGeom>
        </p:spPr>
      </p:pic>
      <p:sp>
        <p:nvSpPr>
          <p:cNvPr id="7" name="TextBox 6">
            <a:extLst>
              <a:ext uri="{FF2B5EF4-FFF2-40B4-BE49-F238E27FC236}">
                <a16:creationId xmlns:a16="http://schemas.microsoft.com/office/drawing/2014/main" id="{9399F2D1-BDCF-4DB4-ADCC-D09A3CB7AEE3}"/>
              </a:ext>
            </a:extLst>
          </p:cNvPr>
          <p:cNvSpPr txBox="1"/>
          <p:nvPr/>
        </p:nvSpPr>
        <p:spPr>
          <a:xfrm>
            <a:off x="-1" y="6581001"/>
            <a:ext cx="9268287" cy="276999"/>
          </a:xfrm>
          <a:prstGeom prst="rect">
            <a:avLst/>
          </a:prstGeom>
          <a:noFill/>
        </p:spPr>
        <p:txBody>
          <a:bodyPr wrap="square">
            <a:spAutoFit/>
          </a:bodyPr>
          <a:lstStyle/>
          <a:p>
            <a:r>
              <a:rPr lang="en-US" sz="1200" dirty="0"/>
              <a:t>“Trust in Autonomous Networks” - https://extranet.itu.int/sites/itu-t/focusgroups/an/input/FGAN-I-094.docx</a:t>
            </a:r>
          </a:p>
        </p:txBody>
      </p:sp>
    </p:spTree>
    <p:extLst>
      <p:ext uri="{BB962C8B-B14F-4D97-AF65-F5344CB8AC3E}">
        <p14:creationId xmlns:p14="http://schemas.microsoft.com/office/powerpoint/2010/main" val="3584494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0D9DECE-3CD2-4542-8E28-84D132310ECF}"/>
              </a:ext>
            </a:extLst>
          </p:cNvPr>
          <p:cNvGrpSpPr/>
          <p:nvPr/>
        </p:nvGrpSpPr>
        <p:grpSpPr>
          <a:xfrm>
            <a:off x="1430210" y="934601"/>
            <a:ext cx="9269208" cy="5446360"/>
            <a:chOff x="2658880" y="925186"/>
            <a:chExt cx="9269208" cy="5446360"/>
          </a:xfrm>
        </p:grpSpPr>
        <p:pic>
          <p:nvPicPr>
            <p:cNvPr id="3" name="Picture 2">
              <a:extLst>
                <a:ext uri="{FF2B5EF4-FFF2-40B4-BE49-F238E27FC236}">
                  <a16:creationId xmlns:a16="http://schemas.microsoft.com/office/drawing/2014/main" id="{C45C56AF-A3DE-4F2A-9FB3-6D3692307F41}"/>
                </a:ext>
              </a:extLst>
            </p:cNvPr>
            <p:cNvPicPr>
              <a:picLocks noChangeAspect="1"/>
            </p:cNvPicPr>
            <p:nvPr/>
          </p:nvPicPr>
          <p:blipFill>
            <a:blip r:embed="rId2"/>
            <a:stretch>
              <a:fillRect/>
            </a:stretch>
          </p:blipFill>
          <p:spPr>
            <a:xfrm>
              <a:off x="2658880" y="925186"/>
              <a:ext cx="9269208" cy="5446360"/>
            </a:xfrm>
            <a:prstGeom prst="rect">
              <a:avLst/>
            </a:prstGeom>
          </p:spPr>
        </p:pic>
        <p:sp>
          <p:nvSpPr>
            <p:cNvPr id="4" name="Rectangle: Single Corner Rounded 3">
              <a:extLst>
                <a:ext uri="{FF2B5EF4-FFF2-40B4-BE49-F238E27FC236}">
                  <a16:creationId xmlns:a16="http://schemas.microsoft.com/office/drawing/2014/main" id="{11EE653E-0663-4D10-9B9F-BADC156F216C}"/>
                </a:ext>
              </a:extLst>
            </p:cNvPr>
            <p:cNvSpPr/>
            <p:nvPr/>
          </p:nvSpPr>
          <p:spPr>
            <a:xfrm>
              <a:off x="9355404" y="1219200"/>
              <a:ext cx="1468800" cy="536572"/>
            </a:xfrm>
            <a:prstGeom prst="round1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E"/>
                </a:solidFill>
                <a:effectLst/>
                <a:uLnTx/>
                <a:uFillTx/>
                <a:latin typeface="Calibri" panose="020F0502020204030204"/>
                <a:ea typeface="游ゴシック" panose="020B0400000000000000" pitchFamily="34" charset="-128"/>
                <a:cs typeface="+mn-cs"/>
              </a:endParaRPr>
            </a:p>
          </p:txBody>
        </p:sp>
        <p:sp>
          <p:nvSpPr>
            <p:cNvPr id="5" name="Rectangle 4">
              <a:extLst>
                <a:ext uri="{FF2B5EF4-FFF2-40B4-BE49-F238E27FC236}">
                  <a16:creationId xmlns:a16="http://schemas.microsoft.com/office/drawing/2014/main" id="{739303A1-1031-4528-A701-80F2A8294955}"/>
                </a:ext>
              </a:extLst>
            </p:cNvPr>
            <p:cNvSpPr/>
            <p:nvPr/>
          </p:nvSpPr>
          <p:spPr>
            <a:xfrm>
              <a:off x="3606800" y="1828800"/>
              <a:ext cx="7349067" cy="36152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E"/>
                </a:solidFill>
                <a:effectLst/>
                <a:uLnTx/>
                <a:uFillTx/>
                <a:latin typeface="Calibri" panose="020F0502020204030204"/>
                <a:ea typeface="游ゴシック" panose="020B0400000000000000" pitchFamily="34" charset="-128"/>
                <a:cs typeface="+mn-cs"/>
              </a:endParaRPr>
            </a:p>
          </p:txBody>
        </p:sp>
      </p:grpSp>
      <p:sp>
        <p:nvSpPr>
          <p:cNvPr id="6" name="Rectangle 5">
            <a:extLst>
              <a:ext uri="{FF2B5EF4-FFF2-40B4-BE49-F238E27FC236}">
                <a16:creationId xmlns:a16="http://schemas.microsoft.com/office/drawing/2014/main" id="{36568290-1BD1-4EE9-9E1B-1F72963A9CC2}"/>
              </a:ext>
            </a:extLst>
          </p:cNvPr>
          <p:cNvSpPr/>
          <p:nvPr/>
        </p:nvSpPr>
        <p:spPr>
          <a:xfrm>
            <a:off x="9363578" y="4534024"/>
            <a:ext cx="135466" cy="1045808"/>
          </a:xfrm>
          <a:prstGeom prst="rect">
            <a:avLst/>
          </a:prstGeom>
          <a:solidFill>
            <a:srgbClr val="8C9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E"/>
              </a:solidFill>
              <a:effectLst/>
              <a:uLnTx/>
              <a:uFillTx/>
              <a:latin typeface="Calibri" panose="020F0502020204030204"/>
              <a:ea typeface="游ゴシック" panose="020B0400000000000000" pitchFamily="34" charset="-128"/>
              <a:cs typeface="+mn-cs"/>
            </a:endParaRPr>
          </a:p>
        </p:txBody>
      </p:sp>
      <p:pic>
        <p:nvPicPr>
          <p:cNvPr id="7" name="Picture 6">
            <a:extLst>
              <a:ext uri="{FF2B5EF4-FFF2-40B4-BE49-F238E27FC236}">
                <a16:creationId xmlns:a16="http://schemas.microsoft.com/office/drawing/2014/main" id="{8503A110-AD96-4089-B3DC-F98683E367AA}"/>
              </a:ext>
            </a:extLst>
          </p:cNvPr>
          <p:cNvPicPr>
            <a:picLocks noChangeAspect="1"/>
          </p:cNvPicPr>
          <p:nvPr/>
        </p:nvPicPr>
        <p:blipFill>
          <a:blip r:embed="rId3"/>
          <a:stretch>
            <a:fillRect/>
          </a:stretch>
        </p:blipFill>
        <p:spPr>
          <a:xfrm>
            <a:off x="2547314" y="1346748"/>
            <a:ext cx="6951730" cy="4445800"/>
          </a:xfrm>
          <a:prstGeom prst="rect">
            <a:avLst/>
          </a:prstGeom>
        </p:spPr>
      </p:pic>
    </p:spTree>
    <p:extLst>
      <p:ext uri="{BB962C8B-B14F-4D97-AF65-F5344CB8AC3E}">
        <p14:creationId xmlns:p14="http://schemas.microsoft.com/office/powerpoint/2010/main" val="690690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a:extLst>
              <a:ext uri="{FF2B5EF4-FFF2-40B4-BE49-F238E27FC236}">
                <a16:creationId xmlns:a16="http://schemas.microsoft.com/office/drawing/2014/main" id="{E63E4393-DAC7-A37F-30EA-70C666D905FC}"/>
              </a:ext>
            </a:extLst>
          </p:cNvPr>
          <p:cNvSpPr/>
          <p:nvPr/>
        </p:nvSpPr>
        <p:spPr>
          <a:xfrm>
            <a:off x="9707216" y="3966954"/>
            <a:ext cx="2181350" cy="212148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3865"/>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5BB6C78B-0B88-97C7-D577-D1A2F9107E7C}"/>
              </a:ext>
            </a:extLst>
          </p:cNvPr>
          <p:cNvGrpSpPr/>
          <p:nvPr/>
        </p:nvGrpSpPr>
        <p:grpSpPr>
          <a:xfrm>
            <a:off x="356628" y="294294"/>
            <a:ext cx="2485538" cy="2079469"/>
            <a:chOff x="257662" y="758669"/>
            <a:chExt cx="3989551" cy="3083810"/>
          </a:xfrm>
        </p:grpSpPr>
        <p:sp>
          <p:nvSpPr>
            <p:cNvPr id="2" name="Rectangle: Rounded Corners 1">
              <a:extLst>
                <a:ext uri="{FF2B5EF4-FFF2-40B4-BE49-F238E27FC236}">
                  <a16:creationId xmlns:a16="http://schemas.microsoft.com/office/drawing/2014/main" id="{8C25D41E-3AC2-7721-B285-52189CE9D27E}"/>
                </a:ext>
              </a:extLst>
            </p:cNvPr>
            <p:cNvSpPr/>
            <p:nvPr/>
          </p:nvSpPr>
          <p:spPr>
            <a:xfrm>
              <a:off x="257662" y="758669"/>
              <a:ext cx="3989551" cy="308381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3865"/>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657E487-8584-ED21-3F0D-2BBF09660F5F}"/>
                </a:ext>
              </a:extLst>
            </p:cNvPr>
            <p:cNvPicPr>
              <a:picLocks noChangeAspect="1"/>
            </p:cNvPicPr>
            <p:nvPr/>
          </p:nvPicPr>
          <p:blipFill>
            <a:blip r:embed="rId2"/>
            <a:stretch>
              <a:fillRect/>
            </a:stretch>
          </p:blipFill>
          <p:spPr>
            <a:xfrm>
              <a:off x="317691" y="817041"/>
              <a:ext cx="3874028" cy="2983446"/>
            </a:xfrm>
            <a:prstGeom prst="roundRect">
              <a:avLst/>
            </a:prstGeom>
          </p:spPr>
        </p:pic>
      </p:grpSp>
      <p:sp>
        <p:nvSpPr>
          <p:cNvPr id="8" name="TextBox 7">
            <a:extLst>
              <a:ext uri="{FF2B5EF4-FFF2-40B4-BE49-F238E27FC236}">
                <a16:creationId xmlns:a16="http://schemas.microsoft.com/office/drawing/2014/main" id="{2F7F30D9-92F0-5472-9B80-4200C2A94D31}"/>
              </a:ext>
            </a:extLst>
          </p:cNvPr>
          <p:cNvSpPr txBox="1"/>
          <p:nvPr/>
        </p:nvSpPr>
        <p:spPr>
          <a:xfrm>
            <a:off x="154486" y="2521486"/>
            <a:ext cx="2758604"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3865"/>
                </a:solidFill>
                <a:effectLst/>
                <a:uLnTx/>
                <a:uFillTx/>
                <a:latin typeface="Calibri" panose="020F0502020204030204"/>
                <a:ea typeface="+mn-ea"/>
                <a:cs typeface="+mn-cs"/>
              </a:rPr>
              <a:t>Towards evolution-based </a:t>
            </a:r>
            <a:r>
              <a:rPr kumimoji="0" lang="en-GB" sz="1400" b="1" i="0" u="none" strike="noStrike" kern="1200" cap="none" spc="0" normalizeH="0" baseline="0" noProof="0" dirty="0">
                <a:ln>
                  <a:noFill/>
                </a:ln>
                <a:solidFill>
                  <a:srgbClr val="003865"/>
                </a:solidFill>
                <a:effectLst/>
                <a:uLnTx/>
                <a:uFillTx/>
                <a:latin typeface="Calibri" panose="020F0502020204030204"/>
                <a:ea typeface="+mn-ea"/>
                <a:cs typeface="+mn-cs"/>
              </a:rPr>
              <a:t>autonomy in large-scale systems. </a:t>
            </a:r>
          </a:p>
        </p:txBody>
      </p:sp>
      <p:grpSp>
        <p:nvGrpSpPr>
          <p:cNvPr id="13" name="Group 12">
            <a:extLst>
              <a:ext uri="{FF2B5EF4-FFF2-40B4-BE49-F238E27FC236}">
                <a16:creationId xmlns:a16="http://schemas.microsoft.com/office/drawing/2014/main" id="{FAA6009F-A1B0-8646-719C-68DE7A521DF9}"/>
              </a:ext>
            </a:extLst>
          </p:cNvPr>
          <p:cNvGrpSpPr/>
          <p:nvPr/>
        </p:nvGrpSpPr>
        <p:grpSpPr>
          <a:xfrm>
            <a:off x="3063748" y="1189829"/>
            <a:ext cx="3020519" cy="1686393"/>
            <a:chOff x="3272851" y="4472066"/>
            <a:chExt cx="3020519" cy="1686393"/>
          </a:xfrm>
        </p:grpSpPr>
        <p:sp>
          <p:nvSpPr>
            <p:cNvPr id="10" name="Rectangle: Rounded Corners 9">
              <a:extLst>
                <a:ext uri="{FF2B5EF4-FFF2-40B4-BE49-F238E27FC236}">
                  <a16:creationId xmlns:a16="http://schemas.microsoft.com/office/drawing/2014/main" id="{96FA91BE-456A-F51E-DBF3-5C85D55E2D06}"/>
                </a:ext>
              </a:extLst>
            </p:cNvPr>
            <p:cNvSpPr/>
            <p:nvPr/>
          </p:nvSpPr>
          <p:spPr>
            <a:xfrm>
              <a:off x="3272851" y="4472066"/>
              <a:ext cx="3020519" cy="168639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3865"/>
                </a:solidFill>
                <a:effectLst/>
                <a:uLnTx/>
                <a:uFillTx/>
                <a:latin typeface="Calibri" panose="020F0502020204030204"/>
                <a:ea typeface="+mn-ea"/>
                <a:cs typeface="+mn-cs"/>
              </a:endParaRPr>
            </a:p>
          </p:txBody>
        </p:sp>
        <p:pic>
          <p:nvPicPr>
            <p:cNvPr id="12" name="Picture 11" descr="Diagram&#10;&#10;Description automatically generated">
              <a:extLst>
                <a:ext uri="{FF2B5EF4-FFF2-40B4-BE49-F238E27FC236}">
                  <a16:creationId xmlns:a16="http://schemas.microsoft.com/office/drawing/2014/main" id="{E8D46E08-D671-3FA8-5AB8-A6684B6A4984}"/>
                </a:ext>
              </a:extLst>
            </p:cNvPr>
            <p:cNvPicPr>
              <a:picLocks noChangeAspect="1"/>
            </p:cNvPicPr>
            <p:nvPr/>
          </p:nvPicPr>
          <p:blipFill>
            <a:blip r:embed="rId3"/>
            <a:stretch>
              <a:fillRect/>
            </a:stretch>
          </p:blipFill>
          <p:spPr>
            <a:xfrm>
              <a:off x="3317823" y="4547493"/>
              <a:ext cx="2927996" cy="1551838"/>
            </a:xfrm>
            <a:prstGeom prst="roundRect">
              <a:avLst/>
            </a:prstGeom>
          </p:spPr>
        </p:pic>
      </p:grpSp>
      <p:grpSp>
        <p:nvGrpSpPr>
          <p:cNvPr id="16" name="Group 15">
            <a:extLst>
              <a:ext uri="{FF2B5EF4-FFF2-40B4-BE49-F238E27FC236}">
                <a16:creationId xmlns:a16="http://schemas.microsoft.com/office/drawing/2014/main" id="{F3248387-C5CA-B7BC-0C52-BAEFB048954C}"/>
              </a:ext>
            </a:extLst>
          </p:cNvPr>
          <p:cNvGrpSpPr/>
          <p:nvPr/>
        </p:nvGrpSpPr>
        <p:grpSpPr>
          <a:xfrm>
            <a:off x="6779508" y="294294"/>
            <a:ext cx="2598294" cy="1853783"/>
            <a:chOff x="6955436" y="638747"/>
            <a:chExt cx="3617625" cy="2079469"/>
          </a:xfrm>
        </p:grpSpPr>
        <p:sp>
          <p:nvSpPr>
            <p:cNvPr id="14" name="Rectangle: Rounded Corners 13">
              <a:extLst>
                <a:ext uri="{FF2B5EF4-FFF2-40B4-BE49-F238E27FC236}">
                  <a16:creationId xmlns:a16="http://schemas.microsoft.com/office/drawing/2014/main" id="{6C273453-6559-3DCE-5680-1D71FA13C4EF}"/>
                </a:ext>
              </a:extLst>
            </p:cNvPr>
            <p:cNvSpPr/>
            <p:nvPr/>
          </p:nvSpPr>
          <p:spPr>
            <a:xfrm>
              <a:off x="6955436" y="638747"/>
              <a:ext cx="3617625" cy="207946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3865"/>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37FE6A4F-707E-900C-90CE-7EDBE6B31E40}"/>
                </a:ext>
              </a:extLst>
            </p:cNvPr>
            <p:cNvPicPr>
              <a:picLocks noChangeAspect="1"/>
            </p:cNvPicPr>
            <p:nvPr/>
          </p:nvPicPr>
          <p:blipFill rotWithShape="1">
            <a:blip r:embed="rId4"/>
            <a:srcRect b="14979"/>
            <a:stretch/>
          </p:blipFill>
          <p:spPr>
            <a:xfrm>
              <a:off x="6997028" y="687199"/>
              <a:ext cx="3521070" cy="1976864"/>
            </a:xfrm>
            <a:prstGeom prst="roundRect">
              <a:avLst/>
            </a:prstGeom>
          </p:spPr>
        </p:pic>
      </p:grpSp>
      <p:grpSp>
        <p:nvGrpSpPr>
          <p:cNvPr id="68" name="Group 67">
            <a:extLst>
              <a:ext uri="{FF2B5EF4-FFF2-40B4-BE49-F238E27FC236}">
                <a16:creationId xmlns:a16="http://schemas.microsoft.com/office/drawing/2014/main" id="{5023F2B7-43C4-43C9-BEA4-B362EFBC1115}"/>
              </a:ext>
            </a:extLst>
          </p:cNvPr>
          <p:cNvGrpSpPr/>
          <p:nvPr/>
        </p:nvGrpSpPr>
        <p:grpSpPr>
          <a:xfrm>
            <a:off x="9566852" y="1078378"/>
            <a:ext cx="2360195" cy="2115993"/>
            <a:chOff x="9128137" y="541036"/>
            <a:chExt cx="2360195" cy="2115993"/>
          </a:xfrm>
        </p:grpSpPr>
        <p:sp>
          <p:nvSpPr>
            <p:cNvPr id="17" name="Rectangle: Rounded Corners 16">
              <a:extLst>
                <a:ext uri="{FF2B5EF4-FFF2-40B4-BE49-F238E27FC236}">
                  <a16:creationId xmlns:a16="http://schemas.microsoft.com/office/drawing/2014/main" id="{C3FF75CD-C435-13BF-CC48-E093D42CF8C9}"/>
                </a:ext>
              </a:extLst>
            </p:cNvPr>
            <p:cNvSpPr/>
            <p:nvPr/>
          </p:nvSpPr>
          <p:spPr>
            <a:xfrm>
              <a:off x="9128137" y="541036"/>
              <a:ext cx="2360195" cy="205480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3865"/>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A4630ACD-AAAC-B1F6-9EA7-E8AD88FFB7A3}"/>
                </a:ext>
              </a:extLst>
            </p:cNvPr>
            <p:cNvGrpSpPr/>
            <p:nvPr/>
          </p:nvGrpSpPr>
          <p:grpSpPr>
            <a:xfrm>
              <a:off x="9254741" y="647511"/>
              <a:ext cx="2200113" cy="2009518"/>
              <a:chOff x="6296186" y="599556"/>
              <a:chExt cx="4670604" cy="4475509"/>
            </a:xfrm>
          </p:grpSpPr>
          <p:sp>
            <p:nvSpPr>
              <p:cNvPr id="19" name="Rectangle: Rounded Corners 18">
                <a:extLst>
                  <a:ext uri="{FF2B5EF4-FFF2-40B4-BE49-F238E27FC236}">
                    <a16:creationId xmlns:a16="http://schemas.microsoft.com/office/drawing/2014/main" id="{561064DE-8286-18B3-929E-26E2298D624C}"/>
                  </a:ext>
                </a:extLst>
              </p:cNvPr>
              <p:cNvSpPr/>
              <p:nvPr/>
            </p:nvSpPr>
            <p:spPr>
              <a:xfrm>
                <a:off x="8089195" y="1943098"/>
                <a:ext cx="1052742" cy="964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srgbClr val="FFFFFE"/>
                  </a:solidFill>
                  <a:effectLst/>
                  <a:uLnTx/>
                  <a:uFillTx/>
                  <a:latin typeface="Calibri" panose="020F0502020204030204"/>
                  <a:ea typeface="+mn-ea"/>
                  <a:cs typeface="+mn-cs"/>
                </a:endParaRPr>
              </a:p>
            </p:txBody>
          </p:sp>
          <p:pic>
            <p:nvPicPr>
              <p:cNvPr id="20" name="Picture 16" descr="A picture containing clock&#10;&#10;Description automatically generated">
                <a:extLst>
                  <a:ext uri="{FF2B5EF4-FFF2-40B4-BE49-F238E27FC236}">
                    <a16:creationId xmlns:a16="http://schemas.microsoft.com/office/drawing/2014/main" id="{DF884109-C2E8-D79E-6E5F-7BD5B89AB05B}"/>
                  </a:ext>
                </a:extLst>
              </p:cNvPr>
              <p:cNvPicPr>
                <a:picLocks noChangeAspect="1"/>
              </p:cNvPicPr>
              <p:nvPr/>
            </p:nvPicPr>
            <p:blipFill>
              <a:blip r:embed="rId5"/>
              <a:stretch>
                <a:fillRect/>
              </a:stretch>
            </p:blipFill>
            <p:spPr>
              <a:xfrm>
                <a:off x="7604288" y="599556"/>
                <a:ext cx="2007177" cy="802871"/>
              </a:xfrm>
              <a:prstGeom prst="rect">
                <a:avLst/>
              </a:prstGeom>
            </p:spPr>
          </p:pic>
          <p:pic>
            <p:nvPicPr>
              <p:cNvPr id="21" name="Picture 17">
                <a:extLst>
                  <a:ext uri="{FF2B5EF4-FFF2-40B4-BE49-F238E27FC236}">
                    <a16:creationId xmlns:a16="http://schemas.microsoft.com/office/drawing/2014/main" id="{07A35215-A249-AA9F-67C5-E896B7C73A14}"/>
                  </a:ext>
                </a:extLst>
              </p:cNvPr>
              <p:cNvPicPr>
                <a:picLocks noChangeAspect="1"/>
              </p:cNvPicPr>
              <p:nvPr/>
            </p:nvPicPr>
            <p:blipFill>
              <a:blip r:embed="rId6"/>
              <a:stretch>
                <a:fillRect/>
              </a:stretch>
            </p:blipFill>
            <p:spPr>
              <a:xfrm>
                <a:off x="7477634" y="1979238"/>
                <a:ext cx="338164" cy="338164"/>
              </a:xfrm>
              <a:prstGeom prst="rect">
                <a:avLst/>
              </a:prstGeom>
            </p:spPr>
          </p:pic>
          <p:cxnSp>
            <p:nvCxnSpPr>
              <p:cNvPr id="22" name="Straight Arrow Connector 21">
                <a:extLst>
                  <a:ext uri="{FF2B5EF4-FFF2-40B4-BE49-F238E27FC236}">
                    <a16:creationId xmlns:a16="http://schemas.microsoft.com/office/drawing/2014/main" id="{B79E6A2C-463E-0573-B027-24A240765C65}"/>
                  </a:ext>
                </a:extLst>
              </p:cNvPr>
              <p:cNvCxnSpPr/>
              <p:nvPr/>
            </p:nvCxnSpPr>
            <p:spPr>
              <a:xfrm>
                <a:off x="7323732" y="2431473"/>
                <a:ext cx="637309" cy="51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BFB9EF08-CB3B-BDB0-4F91-2FD3CEA2E14B}"/>
                  </a:ext>
                </a:extLst>
              </p:cNvPr>
              <p:cNvCxnSpPr>
                <a:cxnSpLocks/>
              </p:cNvCxnSpPr>
              <p:nvPr/>
            </p:nvCxnSpPr>
            <p:spPr>
              <a:xfrm flipV="1">
                <a:off x="6873458" y="1432213"/>
                <a:ext cx="671947" cy="514350"/>
              </a:xfrm>
              <a:prstGeom prst="straightConnector1">
                <a:avLst/>
              </a:prstGeom>
              <a:ln>
                <a:prstDash val="dash"/>
                <a:headEnd type="triangle"/>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BB9DD898-CA40-F7D2-8AD9-5AAEB93FEE46}"/>
                  </a:ext>
                </a:extLst>
              </p:cNvPr>
              <p:cNvCxnSpPr>
                <a:cxnSpLocks/>
              </p:cNvCxnSpPr>
              <p:nvPr/>
            </p:nvCxnSpPr>
            <p:spPr>
              <a:xfrm>
                <a:off x="9670344" y="1427018"/>
                <a:ext cx="619991" cy="516080"/>
              </a:xfrm>
              <a:prstGeom prst="straightConnector1">
                <a:avLst/>
              </a:prstGeom>
              <a:ln>
                <a:prstDash val="dash"/>
                <a:headEnd type="triangle"/>
                <a:tailEnd type="triangle"/>
              </a:ln>
            </p:spPr>
            <p:style>
              <a:lnRef idx="3">
                <a:schemeClr val="dk1"/>
              </a:lnRef>
              <a:fillRef idx="0">
                <a:schemeClr val="dk1"/>
              </a:fillRef>
              <a:effectRef idx="2">
                <a:schemeClr val="dk1"/>
              </a:effectRef>
              <a:fontRef idx="minor">
                <a:schemeClr val="tx1"/>
              </a:fontRef>
            </p:style>
          </p:cxnSp>
          <p:pic>
            <p:nvPicPr>
              <p:cNvPr id="25" name="Picture 21">
                <a:extLst>
                  <a:ext uri="{FF2B5EF4-FFF2-40B4-BE49-F238E27FC236}">
                    <a16:creationId xmlns:a16="http://schemas.microsoft.com/office/drawing/2014/main" id="{5211E721-A9A6-8B3B-BC34-2EEACAD82674}"/>
                  </a:ext>
                </a:extLst>
              </p:cNvPr>
              <p:cNvPicPr>
                <a:picLocks noChangeAspect="1"/>
              </p:cNvPicPr>
              <p:nvPr/>
            </p:nvPicPr>
            <p:blipFill>
              <a:blip r:embed="rId7"/>
              <a:stretch>
                <a:fillRect/>
              </a:stretch>
            </p:blipFill>
            <p:spPr>
              <a:xfrm>
                <a:off x="8089195" y="3475758"/>
                <a:ext cx="1046019" cy="1189760"/>
              </a:xfrm>
              <a:prstGeom prst="rect">
                <a:avLst/>
              </a:prstGeom>
            </p:spPr>
          </p:pic>
          <p:cxnSp>
            <p:nvCxnSpPr>
              <p:cNvPr id="26" name="Straight Arrow Connector 25">
                <a:extLst>
                  <a:ext uri="{FF2B5EF4-FFF2-40B4-BE49-F238E27FC236}">
                    <a16:creationId xmlns:a16="http://schemas.microsoft.com/office/drawing/2014/main" id="{10940C14-E60F-628F-5003-D4B1912E09E8}"/>
                  </a:ext>
                </a:extLst>
              </p:cNvPr>
              <p:cNvCxnSpPr>
                <a:cxnSpLocks/>
              </p:cNvCxnSpPr>
              <p:nvPr/>
            </p:nvCxnSpPr>
            <p:spPr>
              <a:xfrm flipH="1" flipV="1">
                <a:off x="7051837" y="2930235"/>
                <a:ext cx="964620" cy="713509"/>
              </a:xfrm>
              <a:prstGeom prst="straightConnector1">
                <a:avLst/>
              </a:prstGeom>
              <a:ln>
                <a:prstDash val="dash"/>
                <a:headEnd type="triangle"/>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A75546E3-5D6D-94C3-5907-5F31C6EAE0AC}"/>
                  </a:ext>
                </a:extLst>
              </p:cNvPr>
              <p:cNvCxnSpPr>
                <a:cxnSpLocks/>
              </p:cNvCxnSpPr>
              <p:nvPr/>
            </p:nvCxnSpPr>
            <p:spPr>
              <a:xfrm flipH="1">
                <a:off x="9138677" y="2933699"/>
                <a:ext cx="1103165" cy="680603"/>
              </a:xfrm>
              <a:prstGeom prst="straightConnector1">
                <a:avLst/>
              </a:prstGeom>
              <a:ln>
                <a:prstDash val="dash"/>
                <a:headEnd type="triangle"/>
                <a:tailEnd type="triangle"/>
              </a:ln>
            </p:spPr>
            <p:style>
              <a:lnRef idx="3">
                <a:schemeClr val="dk1"/>
              </a:lnRef>
              <a:fillRef idx="0">
                <a:schemeClr val="dk1"/>
              </a:fillRef>
              <a:effectRef idx="2">
                <a:schemeClr val="dk1"/>
              </a:effectRef>
              <a:fontRef idx="minor">
                <a:schemeClr val="tx1"/>
              </a:fontRef>
            </p:style>
          </p:cxnSp>
          <p:sp>
            <p:nvSpPr>
              <p:cNvPr id="28" name="Oval 27">
                <a:extLst>
                  <a:ext uri="{FF2B5EF4-FFF2-40B4-BE49-F238E27FC236}">
                    <a16:creationId xmlns:a16="http://schemas.microsoft.com/office/drawing/2014/main" id="{E98706D9-A68B-7AD3-DCF9-5BACA97FF96C}"/>
                  </a:ext>
                </a:extLst>
              </p:cNvPr>
              <p:cNvSpPr/>
              <p:nvPr/>
            </p:nvSpPr>
            <p:spPr>
              <a:xfrm>
                <a:off x="7289095" y="2206335"/>
                <a:ext cx="164523" cy="164523"/>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 b="0" i="0" u="none" strike="noStrike" kern="1200" cap="none" spc="0" normalizeH="0" baseline="0" noProof="0" dirty="0">
                    <a:ln>
                      <a:noFill/>
                    </a:ln>
                    <a:solidFill>
                      <a:srgbClr val="003865"/>
                    </a:solidFill>
                    <a:effectLst/>
                    <a:uLnTx/>
                    <a:uFillTx/>
                    <a:latin typeface="Calibri" panose="020F0502020204030204"/>
                    <a:ea typeface="+mn-ea"/>
                    <a:cs typeface="Calibri"/>
                  </a:rPr>
                  <a:t>1</a:t>
                </a:r>
                <a:endParaRPr kumimoji="0" lang="en-US" sz="700" b="0" i="0" u="none" strike="noStrike" kern="1200" cap="none" spc="0" normalizeH="0" baseline="0" noProof="0" dirty="0">
                  <a:ln>
                    <a:noFill/>
                  </a:ln>
                  <a:solidFill>
                    <a:srgbClr val="003865"/>
                  </a:solidFill>
                  <a:effectLst/>
                  <a:uLnTx/>
                  <a:uFillTx/>
                  <a:latin typeface="Calibri" panose="020F0502020204030204"/>
                  <a:ea typeface="+mn-ea"/>
                  <a:cs typeface="Calibri"/>
                </a:endParaRPr>
              </a:p>
            </p:txBody>
          </p:sp>
          <p:cxnSp>
            <p:nvCxnSpPr>
              <p:cNvPr id="29" name="Straight Arrow Connector 28">
                <a:extLst>
                  <a:ext uri="{FF2B5EF4-FFF2-40B4-BE49-F238E27FC236}">
                    <a16:creationId xmlns:a16="http://schemas.microsoft.com/office/drawing/2014/main" id="{E39855C4-C1F5-47A2-3E46-5F788A96C3A4}"/>
                  </a:ext>
                </a:extLst>
              </p:cNvPr>
              <p:cNvCxnSpPr>
                <a:cxnSpLocks/>
              </p:cNvCxnSpPr>
              <p:nvPr/>
            </p:nvCxnSpPr>
            <p:spPr>
              <a:xfrm flipH="1">
                <a:off x="8419973" y="2985654"/>
                <a:ext cx="3463" cy="3948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Oval 29">
                <a:extLst>
                  <a:ext uri="{FF2B5EF4-FFF2-40B4-BE49-F238E27FC236}">
                    <a16:creationId xmlns:a16="http://schemas.microsoft.com/office/drawing/2014/main" id="{8512B6C4-1533-0B0A-631E-875C555A5561}"/>
                  </a:ext>
                </a:extLst>
              </p:cNvPr>
              <p:cNvSpPr/>
              <p:nvPr/>
            </p:nvSpPr>
            <p:spPr>
              <a:xfrm>
                <a:off x="7877912" y="2907721"/>
                <a:ext cx="164523" cy="164523"/>
              </a:xfrm>
              <a:prstGeom prst="ellipse">
                <a:avLst/>
              </a:prstGeom>
              <a:ln w="28575"/>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 b="0" i="0" u="none" strike="noStrike" kern="1200" cap="none" spc="0" normalizeH="0" baseline="0" noProof="0" dirty="0">
                    <a:ln>
                      <a:noFill/>
                    </a:ln>
                    <a:solidFill>
                      <a:srgbClr val="003865"/>
                    </a:solidFill>
                    <a:effectLst/>
                    <a:uLnTx/>
                    <a:uFillTx/>
                    <a:latin typeface="Calibri" panose="020F0502020204030204"/>
                    <a:ea typeface="+mn-ea"/>
                    <a:cs typeface="Calibri"/>
                  </a:rPr>
                  <a:t>2</a:t>
                </a:r>
                <a:endParaRPr kumimoji="0" lang="en-US" sz="700" b="0" i="0" u="none" strike="noStrike" kern="1200" cap="none" spc="0" normalizeH="0" baseline="0" noProof="0" dirty="0">
                  <a:ln>
                    <a:noFill/>
                  </a:ln>
                  <a:solidFill>
                    <a:srgbClr val="003865"/>
                  </a:solidFill>
                  <a:effectLst/>
                  <a:uLnTx/>
                  <a:uFillTx/>
                  <a:latin typeface="Calibri" panose="020F0502020204030204"/>
                  <a:ea typeface="+mn-ea"/>
                  <a:cs typeface="Calibri"/>
                </a:endParaRPr>
              </a:p>
            </p:txBody>
          </p:sp>
          <p:pic>
            <p:nvPicPr>
              <p:cNvPr id="31" name="Picture 27" descr="Diagram&#10;&#10;Description automatically generated">
                <a:extLst>
                  <a:ext uri="{FF2B5EF4-FFF2-40B4-BE49-F238E27FC236}">
                    <a16:creationId xmlns:a16="http://schemas.microsoft.com/office/drawing/2014/main" id="{7017B440-68E3-6C22-93ED-4E2A25C2490F}"/>
                  </a:ext>
                </a:extLst>
              </p:cNvPr>
              <p:cNvPicPr>
                <a:picLocks noChangeAspect="1"/>
              </p:cNvPicPr>
              <p:nvPr/>
            </p:nvPicPr>
            <p:blipFill>
              <a:blip r:embed="rId8"/>
              <a:stretch>
                <a:fillRect/>
              </a:stretch>
            </p:blipFill>
            <p:spPr>
              <a:xfrm>
                <a:off x="8063218" y="3068802"/>
                <a:ext cx="266700" cy="237217"/>
              </a:xfrm>
              <a:prstGeom prst="rect">
                <a:avLst/>
              </a:prstGeom>
            </p:spPr>
          </p:pic>
          <p:cxnSp>
            <p:nvCxnSpPr>
              <p:cNvPr id="32" name="Straight Arrow Connector 31">
                <a:extLst>
                  <a:ext uri="{FF2B5EF4-FFF2-40B4-BE49-F238E27FC236}">
                    <a16:creationId xmlns:a16="http://schemas.microsoft.com/office/drawing/2014/main" id="{429E0EE6-B425-97E3-53D8-1485BA6F88F8}"/>
                  </a:ext>
                </a:extLst>
              </p:cNvPr>
              <p:cNvCxnSpPr>
                <a:cxnSpLocks/>
              </p:cNvCxnSpPr>
              <p:nvPr/>
            </p:nvCxnSpPr>
            <p:spPr>
              <a:xfrm flipH="1">
                <a:off x="8766336" y="2985653"/>
                <a:ext cx="3463" cy="394854"/>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33" name="Oval 32">
                <a:extLst>
                  <a:ext uri="{FF2B5EF4-FFF2-40B4-BE49-F238E27FC236}">
                    <a16:creationId xmlns:a16="http://schemas.microsoft.com/office/drawing/2014/main" id="{A580A007-C711-86AD-71EE-961FD6EF9D33}"/>
                  </a:ext>
                </a:extLst>
              </p:cNvPr>
              <p:cNvSpPr/>
              <p:nvPr/>
            </p:nvSpPr>
            <p:spPr>
              <a:xfrm>
                <a:off x="9046889" y="3028948"/>
                <a:ext cx="164523" cy="164523"/>
              </a:xfrm>
              <a:prstGeom prst="ellipse">
                <a:avLst/>
              </a:prstGeom>
              <a:ln w="28575"/>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 b="0" i="0" u="none" strike="noStrike" kern="1200" cap="none" spc="0" normalizeH="0" baseline="0" noProof="0" dirty="0">
                    <a:ln>
                      <a:noFill/>
                    </a:ln>
                    <a:solidFill>
                      <a:srgbClr val="003865"/>
                    </a:solidFill>
                    <a:effectLst/>
                    <a:uLnTx/>
                    <a:uFillTx/>
                    <a:latin typeface="Calibri" panose="020F0502020204030204"/>
                    <a:ea typeface="+mn-ea"/>
                    <a:cs typeface="Calibri"/>
                  </a:rPr>
                  <a:t>3</a:t>
                </a:r>
              </a:p>
            </p:txBody>
          </p:sp>
          <p:pic>
            <p:nvPicPr>
              <p:cNvPr id="34" name="Graphic 30" descr="Checkmark with solid fill">
                <a:extLst>
                  <a:ext uri="{FF2B5EF4-FFF2-40B4-BE49-F238E27FC236}">
                    <a16:creationId xmlns:a16="http://schemas.microsoft.com/office/drawing/2014/main" id="{00B208EB-4304-D628-BE9B-076CD8F2F3F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39073" y="3184813"/>
                <a:ext cx="169719" cy="169719"/>
              </a:xfrm>
              <a:prstGeom prst="rect">
                <a:avLst/>
              </a:prstGeom>
            </p:spPr>
          </p:pic>
          <p:cxnSp>
            <p:nvCxnSpPr>
              <p:cNvPr id="35" name="Straight Arrow Connector 34">
                <a:extLst>
                  <a:ext uri="{FF2B5EF4-FFF2-40B4-BE49-F238E27FC236}">
                    <a16:creationId xmlns:a16="http://schemas.microsoft.com/office/drawing/2014/main" id="{CDF3A6C9-4431-D108-2B2C-ECAD3776DB52}"/>
                  </a:ext>
                </a:extLst>
              </p:cNvPr>
              <p:cNvCxnSpPr>
                <a:cxnSpLocks/>
              </p:cNvCxnSpPr>
              <p:nvPr/>
            </p:nvCxnSpPr>
            <p:spPr>
              <a:xfrm>
                <a:off x="9323981" y="2431472"/>
                <a:ext cx="637309" cy="51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6" name="Picture 17">
                <a:extLst>
                  <a:ext uri="{FF2B5EF4-FFF2-40B4-BE49-F238E27FC236}">
                    <a16:creationId xmlns:a16="http://schemas.microsoft.com/office/drawing/2014/main" id="{037EBD45-D10C-E10B-46CF-D37910178807}"/>
                  </a:ext>
                </a:extLst>
              </p:cNvPr>
              <p:cNvPicPr>
                <a:picLocks noChangeAspect="1"/>
              </p:cNvPicPr>
              <p:nvPr/>
            </p:nvPicPr>
            <p:blipFill>
              <a:blip r:embed="rId6"/>
              <a:stretch>
                <a:fillRect/>
              </a:stretch>
            </p:blipFill>
            <p:spPr>
              <a:xfrm>
                <a:off x="9477884" y="1979238"/>
                <a:ext cx="338164" cy="338164"/>
              </a:xfrm>
              <a:prstGeom prst="rect">
                <a:avLst/>
              </a:prstGeom>
            </p:spPr>
          </p:pic>
          <p:cxnSp>
            <p:nvCxnSpPr>
              <p:cNvPr id="37" name="Straight Arrow Connector 36">
                <a:extLst>
                  <a:ext uri="{FF2B5EF4-FFF2-40B4-BE49-F238E27FC236}">
                    <a16:creationId xmlns:a16="http://schemas.microsoft.com/office/drawing/2014/main" id="{05697005-1872-818A-2082-130B4800E0A5}"/>
                  </a:ext>
                </a:extLst>
              </p:cNvPr>
              <p:cNvCxnSpPr>
                <a:cxnSpLocks/>
              </p:cNvCxnSpPr>
              <p:nvPr/>
            </p:nvCxnSpPr>
            <p:spPr>
              <a:xfrm flipH="1">
                <a:off x="8610472" y="1452993"/>
                <a:ext cx="3463" cy="394854"/>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38" name="Oval 37">
                <a:extLst>
                  <a:ext uri="{FF2B5EF4-FFF2-40B4-BE49-F238E27FC236}">
                    <a16:creationId xmlns:a16="http://schemas.microsoft.com/office/drawing/2014/main" id="{F1557D95-CECB-E5ED-2EC1-4F2CB6C73B56}"/>
                  </a:ext>
                </a:extLst>
              </p:cNvPr>
              <p:cNvSpPr/>
              <p:nvPr/>
            </p:nvSpPr>
            <p:spPr>
              <a:xfrm>
                <a:off x="8951638" y="1401039"/>
                <a:ext cx="164523" cy="164523"/>
              </a:xfrm>
              <a:prstGeom prst="ellipse">
                <a:avLst/>
              </a:prstGeom>
              <a:ln w="28575"/>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 b="0" i="0" u="none" strike="noStrike" kern="1200" cap="none" spc="0" normalizeH="0" baseline="0" noProof="0" dirty="0">
                    <a:ln>
                      <a:noFill/>
                    </a:ln>
                    <a:solidFill>
                      <a:srgbClr val="003865"/>
                    </a:solidFill>
                    <a:effectLst/>
                    <a:uLnTx/>
                    <a:uFillTx/>
                    <a:latin typeface="Calibri" panose="020F0502020204030204"/>
                    <a:ea typeface="+mn-ea"/>
                    <a:cs typeface="Calibri"/>
                  </a:rPr>
                  <a:t>4</a:t>
                </a:r>
              </a:p>
            </p:txBody>
          </p:sp>
          <p:pic>
            <p:nvPicPr>
              <p:cNvPr id="39" name="Picture 17">
                <a:extLst>
                  <a:ext uri="{FF2B5EF4-FFF2-40B4-BE49-F238E27FC236}">
                    <a16:creationId xmlns:a16="http://schemas.microsoft.com/office/drawing/2014/main" id="{765CF412-44EA-718F-4720-DA3BC365F992}"/>
                  </a:ext>
                </a:extLst>
              </p:cNvPr>
              <p:cNvPicPr>
                <a:picLocks noChangeAspect="1"/>
              </p:cNvPicPr>
              <p:nvPr/>
            </p:nvPicPr>
            <p:blipFill>
              <a:blip r:embed="rId6"/>
              <a:stretch>
                <a:fillRect/>
              </a:stretch>
            </p:blipFill>
            <p:spPr>
              <a:xfrm>
                <a:off x="8698566" y="1537624"/>
                <a:ext cx="225596" cy="234255"/>
              </a:xfrm>
              <a:prstGeom prst="rect">
                <a:avLst/>
              </a:prstGeom>
            </p:spPr>
          </p:pic>
          <p:sp>
            <p:nvSpPr>
              <p:cNvPr id="40" name="Oval 39">
                <a:extLst>
                  <a:ext uri="{FF2B5EF4-FFF2-40B4-BE49-F238E27FC236}">
                    <a16:creationId xmlns:a16="http://schemas.microsoft.com/office/drawing/2014/main" id="{1EC168F1-AAFD-1029-F4C1-0A5EB82D109D}"/>
                  </a:ext>
                </a:extLst>
              </p:cNvPr>
              <p:cNvSpPr/>
              <p:nvPr/>
            </p:nvSpPr>
            <p:spPr>
              <a:xfrm>
                <a:off x="9237388" y="2154380"/>
                <a:ext cx="164523" cy="164523"/>
              </a:xfrm>
              <a:prstGeom prst="ellipse">
                <a:avLst/>
              </a:prstGeom>
              <a:ln w="28575"/>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 b="0" i="0" u="none" strike="noStrike" kern="1200" cap="none" spc="0" normalizeH="0" baseline="0" noProof="0" dirty="0">
                    <a:ln>
                      <a:noFill/>
                    </a:ln>
                    <a:solidFill>
                      <a:srgbClr val="003865"/>
                    </a:solidFill>
                    <a:effectLst/>
                    <a:uLnTx/>
                    <a:uFillTx/>
                    <a:latin typeface="Calibri" panose="020F0502020204030204"/>
                    <a:ea typeface="+mn-ea"/>
                    <a:cs typeface="Calibri"/>
                  </a:rPr>
                  <a:t>5</a:t>
                </a:r>
              </a:p>
            </p:txBody>
          </p:sp>
          <p:sp>
            <p:nvSpPr>
              <p:cNvPr id="41" name="TextBox 40">
                <a:extLst>
                  <a:ext uri="{FF2B5EF4-FFF2-40B4-BE49-F238E27FC236}">
                    <a16:creationId xmlns:a16="http://schemas.microsoft.com/office/drawing/2014/main" id="{F10C1B04-C16E-5764-67AB-BF76688725A0}"/>
                  </a:ext>
                </a:extLst>
              </p:cNvPr>
              <p:cNvSpPr txBox="1"/>
              <p:nvPr/>
            </p:nvSpPr>
            <p:spPr>
              <a:xfrm>
                <a:off x="8040705" y="4663785"/>
                <a:ext cx="1255568" cy="411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3865"/>
                    </a:solidFill>
                    <a:effectLst/>
                    <a:uLnTx/>
                    <a:uFillTx/>
                    <a:latin typeface="Calibri" panose="020F0502020204030204"/>
                    <a:ea typeface="+mn-ea"/>
                    <a:cs typeface="Calibri"/>
                  </a:rPr>
                  <a:t>ETHEREUM</a:t>
                </a:r>
              </a:p>
            </p:txBody>
          </p:sp>
          <p:grpSp>
            <p:nvGrpSpPr>
              <p:cNvPr id="42" name="Group 41">
                <a:extLst>
                  <a:ext uri="{FF2B5EF4-FFF2-40B4-BE49-F238E27FC236}">
                    <a16:creationId xmlns:a16="http://schemas.microsoft.com/office/drawing/2014/main" id="{5D3BD5AE-4AFE-449F-F424-25DAAD61A2D2}"/>
                  </a:ext>
                </a:extLst>
              </p:cNvPr>
              <p:cNvGrpSpPr/>
              <p:nvPr/>
            </p:nvGrpSpPr>
            <p:grpSpPr>
              <a:xfrm>
                <a:off x="6296186" y="2019263"/>
                <a:ext cx="818977" cy="838272"/>
                <a:chOff x="6645916" y="2539652"/>
                <a:chExt cx="1253543" cy="1373747"/>
              </a:xfrm>
            </p:grpSpPr>
            <p:sp>
              <p:nvSpPr>
                <p:cNvPr id="47" name="Rectangle: Rounded Corners 46">
                  <a:extLst>
                    <a:ext uri="{FF2B5EF4-FFF2-40B4-BE49-F238E27FC236}">
                      <a16:creationId xmlns:a16="http://schemas.microsoft.com/office/drawing/2014/main" id="{653B161E-B017-9B12-4BF9-F3202907C37C}"/>
                    </a:ext>
                  </a:extLst>
                </p:cNvPr>
                <p:cNvSpPr/>
                <p:nvPr/>
              </p:nvSpPr>
              <p:spPr>
                <a:xfrm>
                  <a:off x="6645916" y="2539652"/>
                  <a:ext cx="1253543" cy="137374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3865"/>
                    </a:solidFill>
                    <a:effectLst/>
                    <a:uLnTx/>
                    <a:uFillTx/>
                    <a:latin typeface="Calibri" panose="020F0502020204030204"/>
                    <a:ea typeface="+mn-ea"/>
                    <a:cs typeface="+mn-cs"/>
                  </a:endParaRPr>
                </a:p>
              </p:txBody>
            </p:sp>
            <p:pic>
              <p:nvPicPr>
                <p:cNvPr id="48" name="Picture 47">
                  <a:extLst>
                    <a:ext uri="{FF2B5EF4-FFF2-40B4-BE49-F238E27FC236}">
                      <a16:creationId xmlns:a16="http://schemas.microsoft.com/office/drawing/2014/main" id="{96561EFE-4D78-AC93-C3E9-3ED865B74D4F}"/>
                    </a:ext>
                  </a:extLst>
                </p:cNvPr>
                <p:cNvPicPr>
                  <a:picLocks noChangeAspect="1"/>
                </p:cNvPicPr>
                <p:nvPr/>
              </p:nvPicPr>
              <p:blipFill rotWithShape="1">
                <a:blip r:embed="rId11"/>
                <a:srcRect l="17164" t="13931" r="16169" b="18905"/>
                <a:stretch/>
              </p:blipFill>
              <p:spPr>
                <a:xfrm>
                  <a:off x="6719972" y="2606439"/>
                  <a:ext cx="1150512" cy="1159099"/>
                </a:xfrm>
                <a:prstGeom prst="rect">
                  <a:avLst/>
                </a:prstGeom>
              </p:spPr>
            </p:pic>
          </p:grpSp>
          <p:pic>
            <p:nvPicPr>
              <p:cNvPr id="43" name="Picture 42">
                <a:extLst>
                  <a:ext uri="{FF2B5EF4-FFF2-40B4-BE49-F238E27FC236}">
                    <a16:creationId xmlns:a16="http://schemas.microsoft.com/office/drawing/2014/main" id="{765BF72F-3DD6-FF11-B4D7-2E36D613EF47}"/>
                  </a:ext>
                </a:extLst>
              </p:cNvPr>
              <p:cNvPicPr>
                <a:picLocks noChangeAspect="1"/>
              </p:cNvPicPr>
              <p:nvPr/>
            </p:nvPicPr>
            <p:blipFill rotWithShape="1">
              <a:blip r:embed="rId12"/>
              <a:srcRect l="18984" t="15976" r="17993" b="18217"/>
              <a:stretch/>
            </p:blipFill>
            <p:spPr>
              <a:xfrm>
                <a:off x="8227912" y="2017586"/>
                <a:ext cx="818977" cy="855155"/>
              </a:xfrm>
              <a:prstGeom prst="rect">
                <a:avLst/>
              </a:prstGeom>
            </p:spPr>
          </p:pic>
          <p:grpSp>
            <p:nvGrpSpPr>
              <p:cNvPr id="44" name="Group 43">
                <a:extLst>
                  <a:ext uri="{FF2B5EF4-FFF2-40B4-BE49-F238E27FC236}">
                    <a16:creationId xmlns:a16="http://schemas.microsoft.com/office/drawing/2014/main" id="{3696C289-4A82-BF5C-487C-4D5C93341329}"/>
                  </a:ext>
                </a:extLst>
              </p:cNvPr>
              <p:cNvGrpSpPr/>
              <p:nvPr/>
            </p:nvGrpSpPr>
            <p:grpSpPr>
              <a:xfrm>
                <a:off x="9888119" y="1828214"/>
                <a:ext cx="1078671" cy="1127518"/>
                <a:chOff x="4661229" y="3827566"/>
                <a:chExt cx="1745468" cy="1745468"/>
              </a:xfrm>
            </p:grpSpPr>
            <p:sp>
              <p:nvSpPr>
                <p:cNvPr id="45" name="Rectangle: Rounded Corners 44">
                  <a:extLst>
                    <a:ext uri="{FF2B5EF4-FFF2-40B4-BE49-F238E27FC236}">
                      <a16:creationId xmlns:a16="http://schemas.microsoft.com/office/drawing/2014/main" id="{B0BCD30D-224A-D515-DEA8-4D9642C951E4}"/>
                    </a:ext>
                  </a:extLst>
                </p:cNvPr>
                <p:cNvSpPr/>
                <p:nvPr/>
              </p:nvSpPr>
              <p:spPr>
                <a:xfrm>
                  <a:off x="4964603" y="4145280"/>
                  <a:ext cx="1228021" cy="113538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E"/>
                    </a:solidFill>
                    <a:effectLst/>
                    <a:uLnTx/>
                    <a:uFillTx/>
                    <a:latin typeface="Calibri" panose="020F0502020204030204"/>
                    <a:ea typeface="+mn-ea"/>
                    <a:cs typeface="+mn-cs"/>
                  </a:endParaRPr>
                </a:p>
              </p:txBody>
            </p:sp>
            <p:pic>
              <p:nvPicPr>
                <p:cNvPr id="46" name="Picture 45">
                  <a:extLst>
                    <a:ext uri="{FF2B5EF4-FFF2-40B4-BE49-F238E27FC236}">
                      <a16:creationId xmlns:a16="http://schemas.microsoft.com/office/drawing/2014/main" id="{19FA305A-B9C0-A280-B503-7584621B887E}"/>
                    </a:ext>
                  </a:extLst>
                </p:cNvPr>
                <p:cNvPicPr>
                  <a:picLocks noChangeAspect="1"/>
                </p:cNvPicPr>
                <p:nvPr/>
              </p:nvPicPr>
              <p:blipFill>
                <a:blip r:embed="rId13"/>
                <a:stretch>
                  <a:fillRect/>
                </a:stretch>
              </p:blipFill>
              <p:spPr>
                <a:xfrm>
                  <a:off x="4661229" y="3827566"/>
                  <a:ext cx="1745468" cy="1745468"/>
                </a:xfrm>
                <a:prstGeom prst="rect">
                  <a:avLst/>
                </a:prstGeom>
              </p:spPr>
            </p:pic>
          </p:grpSp>
        </p:grpSp>
      </p:grpSp>
      <p:grpSp>
        <p:nvGrpSpPr>
          <p:cNvPr id="51" name="Group 50">
            <a:extLst>
              <a:ext uri="{FF2B5EF4-FFF2-40B4-BE49-F238E27FC236}">
                <a16:creationId xmlns:a16="http://schemas.microsoft.com/office/drawing/2014/main" id="{5C6AED17-CA9F-1C8C-002B-CD54095B26FB}"/>
              </a:ext>
            </a:extLst>
          </p:cNvPr>
          <p:cNvGrpSpPr/>
          <p:nvPr/>
        </p:nvGrpSpPr>
        <p:grpSpPr>
          <a:xfrm>
            <a:off x="508722" y="4537560"/>
            <a:ext cx="2181350" cy="2121482"/>
            <a:chOff x="731739" y="4274320"/>
            <a:chExt cx="2181350" cy="2121482"/>
          </a:xfrm>
        </p:grpSpPr>
        <p:sp>
          <p:nvSpPr>
            <p:cNvPr id="50" name="Rectangle: Rounded Corners 49">
              <a:extLst>
                <a:ext uri="{FF2B5EF4-FFF2-40B4-BE49-F238E27FC236}">
                  <a16:creationId xmlns:a16="http://schemas.microsoft.com/office/drawing/2014/main" id="{0B7EAE07-DF4B-BA17-9C00-4B85070665B0}"/>
                </a:ext>
              </a:extLst>
            </p:cNvPr>
            <p:cNvSpPr/>
            <p:nvPr/>
          </p:nvSpPr>
          <p:spPr>
            <a:xfrm>
              <a:off x="731739" y="4274320"/>
              <a:ext cx="2181350" cy="212148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3865"/>
                </a:solidFill>
                <a:effectLst/>
                <a:uLnTx/>
                <a:uFillTx/>
                <a:latin typeface="Calibri" panose="020F0502020204030204"/>
                <a:ea typeface="+mn-ea"/>
                <a:cs typeface="+mn-cs"/>
              </a:endParaRPr>
            </a:p>
          </p:txBody>
        </p:sp>
        <p:pic>
          <p:nvPicPr>
            <p:cNvPr id="49" name="Picture 48">
              <a:extLst>
                <a:ext uri="{FF2B5EF4-FFF2-40B4-BE49-F238E27FC236}">
                  <a16:creationId xmlns:a16="http://schemas.microsoft.com/office/drawing/2014/main" id="{762319E2-9A2B-B6A1-FDA7-1EBA74237509}"/>
                </a:ext>
              </a:extLst>
            </p:cNvPr>
            <p:cNvPicPr>
              <a:picLocks noChangeAspect="1"/>
            </p:cNvPicPr>
            <p:nvPr/>
          </p:nvPicPr>
          <p:blipFill>
            <a:blip r:embed="rId14"/>
            <a:stretch>
              <a:fillRect/>
            </a:stretch>
          </p:blipFill>
          <p:spPr>
            <a:xfrm>
              <a:off x="767323" y="4306801"/>
              <a:ext cx="2095552" cy="2054805"/>
            </a:xfrm>
            <a:prstGeom prst="roundRect">
              <a:avLst/>
            </a:prstGeom>
          </p:spPr>
        </p:pic>
      </p:grpSp>
      <p:sp>
        <p:nvSpPr>
          <p:cNvPr id="52" name="TextBox 51">
            <a:extLst>
              <a:ext uri="{FF2B5EF4-FFF2-40B4-BE49-F238E27FC236}">
                <a16:creationId xmlns:a16="http://schemas.microsoft.com/office/drawing/2014/main" id="{0EC6771D-AD83-484E-2AF3-D5EF0B01255C}"/>
              </a:ext>
            </a:extLst>
          </p:cNvPr>
          <p:cNvSpPr txBox="1"/>
          <p:nvPr/>
        </p:nvSpPr>
        <p:spPr>
          <a:xfrm>
            <a:off x="115430" y="3907958"/>
            <a:ext cx="30650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3865"/>
                </a:solidFill>
                <a:effectLst/>
                <a:uLnTx/>
                <a:uFillTx/>
                <a:latin typeface="Calibri" panose="020F0502020204030204"/>
                <a:ea typeface="+mn-ea"/>
                <a:cs typeface="+mn-cs"/>
              </a:rPr>
              <a:t>FedFly</a:t>
            </a:r>
            <a:r>
              <a:rPr kumimoji="0" lang="en-US" sz="1400" b="0" i="0" u="none" strike="noStrike" kern="1200" cap="none" spc="0" normalizeH="0" baseline="0" noProof="0" dirty="0">
                <a:ln>
                  <a:noFill/>
                </a:ln>
                <a:solidFill>
                  <a:srgbClr val="003865"/>
                </a:solidFill>
                <a:effectLst/>
                <a:uLnTx/>
                <a:uFillTx/>
                <a:latin typeface="Calibri" panose="020F0502020204030204"/>
                <a:ea typeface="+mn-ea"/>
                <a:cs typeface="+mn-cs"/>
              </a:rPr>
              <a:t>: Towards Migration in </a:t>
            </a:r>
            <a:r>
              <a:rPr kumimoji="0" lang="en-US" sz="1400" b="1" i="0" u="none" strike="noStrike" kern="1200" cap="none" spc="0" normalizeH="0" baseline="0" noProof="0" dirty="0">
                <a:ln>
                  <a:noFill/>
                </a:ln>
                <a:solidFill>
                  <a:srgbClr val="003865"/>
                </a:solidFill>
                <a:effectLst/>
                <a:uLnTx/>
                <a:uFillTx/>
                <a:latin typeface="Calibri" panose="020F0502020204030204"/>
                <a:ea typeface="+mn-ea"/>
                <a:cs typeface="+mn-cs"/>
              </a:rPr>
              <a:t>Edge</a:t>
            </a:r>
            <a:r>
              <a:rPr kumimoji="0" lang="en-US" sz="1400" b="0" i="0" u="none" strike="noStrike" kern="1200" cap="none" spc="0" normalizeH="0" baseline="0" noProof="0" dirty="0">
                <a:ln>
                  <a:noFill/>
                </a:ln>
                <a:solidFill>
                  <a:srgbClr val="003865"/>
                </a:solidFill>
                <a:effectLst/>
                <a:uLnTx/>
                <a:uFillTx/>
                <a:latin typeface="Calibri" panose="020F0502020204030204"/>
                <a:ea typeface="+mn-ea"/>
                <a:cs typeface="+mn-cs"/>
              </a:rPr>
              <a:t>-based Distributed </a:t>
            </a:r>
            <a:r>
              <a:rPr kumimoji="0" lang="en-US" sz="1400" b="1" i="0" u="none" strike="noStrike" kern="1200" cap="none" spc="0" normalizeH="0" baseline="0" noProof="0" dirty="0">
                <a:ln>
                  <a:noFill/>
                </a:ln>
                <a:solidFill>
                  <a:srgbClr val="003865"/>
                </a:solidFill>
                <a:effectLst/>
                <a:uLnTx/>
                <a:uFillTx/>
                <a:latin typeface="Calibri" panose="020F0502020204030204"/>
                <a:ea typeface="+mn-ea"/>
                <a:cs typeface="+mn-cs"/>
              </a:rPr>
              <a:t>Federated Learning</a:t>
            </a:r>
            <a:endParaRPr kumimoji="0" lang="en-GB" sz="1400" b="1" i="0" u="none" strike="noStrike" kern="1200" cap="none" spc="0" normalizeH="0" baseline="0" noProof="0" dirty="0">
              <a:ln>
                <a:noFill/>
              </a:ln>
              <a:solidFill>
                <a:srgbClr val="003865"/>
              </a:solidFill>
              <a:effectLst/>
              <a:uLnTx/>
              <a:uFillTx/>
              <a:latin typeface="Calibri" panose="020F0502020204030204"/>
              <a:ea typeface="+mn-ea"/>
              <a:cs typeface="+mn-cs"/>
            </a:endParaRPr>
          </a:p>
        </p:txBody>
      </p:sp>
      <p:grpSp>
        <p:nvGrpSpPr>
          <p:cNvPr id="77" name="Group 76">
            <a:extLst>
              <a:ext uri="{FF2B5EF4-FFF2-40B4-BE49-F238E27FC236}">
                <a16:creationId xmlns:a16="http://schemas.microsoft.com/office/drawing/2014/main" id="{BDED6472-5C64-53F5-A0CC-CFD525A08159}"/>
              </a:ext>
            </a:extLst>
          </p:cNvPr>
          <p:cNvGrpSpPr/>
          <p:nvPr/>
        </p:nvGrpSpPr>
        <p:grpSpPr>
          <a:xfrm>
            <a:off x="3492724" y="4022361"/>
            <a:ext cx="2181350" cy="2121482"/>
            <a:chOff x="2775804" y="3794070"/>
            <a:chExt cx="2181350" cy="2121482"/>
          </a:xfrm>
        </p:grpSpPr>
        <p:sp>
          <p:nvSpPr>
            <p:cNvPr id="55" name="Rectangle: Rounded Corners 54">
              <a:extLst>
                <a:ext uri="{FF2B5EF4-FFF2-40B4-BE49-F238E27FC236}">
                  <a16:creationId xmlns:a16="http://schemas.microsoft.com/office/drawing/2014/main" id="{75261BB0-871E-F867-8DD2-522655548290}"/>
                </a:ext>
              </a:extLst>
            </p:cNvPr>
            <p:cNvSpPr/>
            <p:nvPr/>
          </p:nvSpPr>
          <p:spPr>
            <a:xfrm>
              <a:off x="2775804" y="3794070"/>
              <a:ext cx="2181350" cy="212148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3865"/>
                </a:solidFill>
                <a:effectLst/>
                <a:uLnTx/>
                <a:uFillTx/>
                <a:latin typeface="Calibri" panose="020F0502020204030204"/>
                <a:ea typeface="+mn-ea"/>
                <a:cs typeface="+mn-cs"/>
              </a:endParaRPr>
            </a:p>
          </p:txBody>
        </p:sp>
        <p:pic>
          <p:nvPicPr>
            <p:cNvPr id="53" name="Picture 52">
              <a:extLst>
                <a:ext uri="{FF2B5EF4-FFF2-40B4-BE49-F238E27FC236}">
                  <a16:creationId xmlns:a16="http://schemas.microsoft.com/office/drawing/2014/main" id="{1E54BABF-9F45-40D1-97AA-339DB610B2F5}"/>
                </a:ext>
              </a:extLst>
            </p:cNvPr>
            <p:cNvPicPr>
              <a:picLocks noChangeAspect="1"/>
            </p:cNvPicPr>
            <p:nvPr/>
          </p:nvPicPr>
          <p:blipFill>
            <a:blip r:embed="rId15"/>
            <a:stretch>
              <a:fillRect/>
            </a:stretch>
          </p:blipFill>
          <p:spPr>
            <a:xfrm>
              <a:off x="2827905" y="3841609"/>
              <a:ext cx="2068882" cy="2037929"/>
            </a:xfrm>
            <a:prstGeom prst="roundRect">
              <a:avLst/>
            </a:prstGeom>
          </p:spPr>
        </p:pic>
      </p:grpSp>
      <p:sp>
        <p:nvSpPr>
          <p:cNvPr id="60" name="TextBox 59">
            <a:extLst>
              <a:ext uri="{FF2B5EF4-FFF2-40B4-BE49-F238E27FC236}">
                <a16:creationId xmlns:a16="http://schemas.microsoft.com/office/drawing/2014/main" id="{7FA74B97-C6B9-11B1-FBDE-2F95029F718B}"/>
              </a:ext>
            </a:extLst>
          </p:cNvPr>
          <p:cNvSpPr txBox="1"/>
          <p:nvPr/>
        </p:nvSpPr>
        <p:spPr>
          <a:xfrm>
            <a:off x="3170824" y="6174889"/>
            <a:ext cx="2852265"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3865"/>
                </a:solidFill>
                <a:effectLst/>
                <a:uLnTx/>
                <a:uFillTx/>
                <a:latin typeface="Calibri" panose="020F0502020204030204"/>
                <a:ea typeface="+mn-ea"/>
                <a:cs typeface="+mn-cs"/>
              </a:rPr>
              <a:t>FedAdapt</a:t>
            </a:r>
            <a:r>
              <a:rPr kumimoji="0" lang="en-US" sz="1400" b="0" i="0" u="none" strike="noStrike" kern="1200" cap="none" spc="0" normalizeH="0" baseline="0" noProof="0" dirty="0">
                <a:ln>
                  <a:noFill/>
                </a:ln>
                <a:solidFill>
                  <a:srgbClr val="003865"/>
                </a:solidFill>
                <a:effectLst/>
                <a:uLnTx/>
                <a:uFillTx/>
                <a:latin typeface="Calibri" panose="020F0502020204030204"/>
                <a:ea typeface="+mn-ea"/>
                <a:cs typeface="+mn-cs"/>
              </a:rPr>
              <a:t>: Adaptive Offloading for </a:t>
            </a:r>
            <a:r>
              <a:rPr kumimoji="0" lang="en-US" sz="1400" b="1" i="0" u="none" strike="noStrike" kern="1200" cap="none" spc="0" normalizeH="0" baseline="0" noProof="0" dirty="0">
                <a:ln>
                  <a:noFill/>
                </a:ln>
                <a:solidFill>
                  <a:srgbClr val="003865"/>
                </a:solidFill>
                <a:effectLst/>
                <a:uLnTx/>
                <a:uFillTx/>
                <a:latin typeface="Calibri" panose="020F0502020204030204"/>
                <a:ea typeface="+mn-ea"/>
                <a:cs typeface="+mn-cs"/>
              </a:rPr>
              <a:t>IoT</a:t>
            </a:r>
            <a:r>
              <a:rPr kumimoji="0" lang="en-US" sz="1400" b="0" i="0" u="none" strike="noStrike" kern="1200" cap="none" spc="0" normalizeH="0" baseline="0" noProof="0" dirty="0">
                <a:ln>
                  <a:noFill/>
                </a:ln>
                <a:solidFill>
                  <a:srgbClr val="003865"/>
                </a:solidFill>
                <a:effectLst/>
                <a:uLnTx/>
                <a:uFillTx/>
                <a:latin typeface="Calibri" panose="020F0502020204030204"/>
                <a:ea typeface="+mn-ea"/>
                <a:cs typeface="+mn-cs"/>
              </a:rPr>
              <a:t> Devices in </a:t>
            </a:r>
            <a:r>
              <a:rPr kumimoji="0" lang="en-US" sz="1400" b="1" i="0" u="none" strike="noStrike" kern="1200" cap="none" spc="0" normalizeH="0" baseline="0" noProof="0" dirty="0">
                <a:ln>
                  <a:noFill/>
                </a:ln>
                <a:solidFill>
                  <a:srgbClr val="003865"/>
                </a:solidFill>
                <a:effectLst/>
                <a:uLnTx/>
                <a:uFillTx/>
                <a:latin typeface="Calibri" panose="020F0502020204030204"/>
                <a:ea typeface="+mn-ea"/>
                <a:cs typeface="+mn-cs"/>
              </a:rPr>
              <a:t>Federated Learning</a:t>
            </a:r>
            <a:endParaRPr kumimoji="0" lang="en-GB" sz="1400" b="1" i="0" u="none" strike="noStrike" kern="1200" cap="none" spc="0" normalizeH="0" baseline="0" noProof="0" dirty="0">
              <a:ln>
                <a:noFill/>
              </a:ln>
              <a:solidFill>
                <a:srgbClr val="003865"/>
              </a:solidFill>
              <a:effectLst/>
              <a:uLnTx/>
              <a:uFillTx/>
              <a:latin typeface="Calibri" panose="020F0502020204030204"/>
              <a:ea typeface="+mn-ea"/>
              <a:cs typeface="+mn-cs"/>
            </a:endParaRPr>
          </a:p>
        </p:txBody>
      </p:sp>
      <p:grpSp>
        <p:nvGrpSpPr>
          <p:cNvPr id="76" name="Group 75">
            <a:extLst>
              <a:ext uri="{FF2B5EF4-FFF2-40B4-BE49-F238E27FC236}">
                <a16:creationId xmlns:a16="http://schemas.microsoft.com/office/drawing/2014/main" id="{7A027203-D8B0-378B-0642-74430B206FD3}"/>
              </a:ext>
            </a:extLst>
          </p:cNvPr>
          <p:cNvGrpSpPr/>
          <p:nvPr/>
        </p:nvGrpSpPr>
        <p:grpSpPr>
          <a:xfrm>
            <a:off x="6923179" y="4584124"/>
            <a:ext cx="2181350" cy="2121482"/>
            <a:chOff x="5137649" y="3787757"/>
            <a:chExt cx="2181350" cy="2121482"/>
          </a:xfrm>
        </p:grpSpPr>
        <p:sp>
          <p:nvSpPr>
            <p:cNvPr id="62" name="Rectangle: Rounded Corners 61">
              <a:extLst>
                <a:ext uri="{FF2B5EF4-FFF2-40B4-BE49-F238E27FC236}">
                  <a16:creationId xmlns:a16="http://schemas.microsoft.com/office/drawing/2014/main" id="{EC6AD798-FBE1-4427-E06D-32468CF1D62A}"/>
                </a:ext>
              </a:extLst>
            </p:cNvPr>
            <p:cNvSpPr/>
            <p:nvPr/>
          </p:nvSpPr>
          <p:spPr>
            <a:xfrm>
              <a:off x="5137649" y="3787757"/>
              <a:ext cx="2181350" cy="212148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3865"/>
                </a:solidFill>
                <a:effectLst/>
                <a:uLnTx/>
                <a:uFillTx/>
                <a:latin typeface="Calibri" panose="020F0502020204030204"/>
                <a:ea typeface="+mn-ea"/>
                <a:cs typeface="+mn-cs"/>
              </a:endParaRPr>
            </a:p>
          </p:txBody>
        </p:sp>
        <p:pic>
          <p:nvPicPr>
            <p:cNvPr id="61" name="Picture 60">
              <a:extLst>
                <a:ext uri="{FF2B5EF4-FFF2-40B4-BE49-F238E27FC236}">
                  <a16:creationId xmlns:a16="http://schemas.microsoft.com/office/drawing/2014/main" id="{CF644A62-5E69-8216-8161-51381F75249C}"/>
                </a:ext>
              </a:extLst>
            </p:cNvPr>
            <p:cNvPicPr>
              <a:picLocks noChangeAspect="1"/>
            </p:cNvPicPr>
            <p:nvPr/>
          </p:nvPicPr>
          <p:blipFill>
            <a:blip r:embed="rId16"/>
            <a:stretch>
              <a:fillRect/>
            </a:stretch>
          </p:blipFill>
          <p:spPr>
            <a:xfrm>
              <a:off x="5196179" y="3841609"/>
              <a:ext cx="2019087" cy="2021066"/>
            </a:xfrm>
            <a:prstGeom prst="roundRect">
              <a:avLst/>
            </a:prstGeom>
          </p:spPr>
        </p:pic>
      </p:grpSp>
      <p:sp>
        <p:nvSpPr>
          <p:cNvPr id="64" name="TextBox 63">
            <a:extLst>
              <a:ext uri="{FF2B5EF4-FFF2-40B4-BE49-F238E27FC236}">
                <a16:creationId xmlns:a16="http://schemas.microsoft.com/office/drawing/2014/main" id="{CE14026F-5870-A293-DA7F-5F54E33B1838}"/>
              </a:ext>
            </a:extLst>
          </p:cNvPr>
          <p:cNvSpPr txBox="1"/>
          <p:nvPr/>
        </p:nvSpPr>
        <p:spPr>
          <a:xfrm>
            <a:off x="6595869" y="4014340"/>
            <a:ext cx="268245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dirty="0">
                <a:ln>
                  <a:noFill/>
                </a:ln>
                <a:solidFill>
                  <a:srgbClr val="003865"/>
                </a:solidFill>
                <a:effectLst/>
                <a:uLnTx/>
                <a:uFillTx/>
                <a:latin typeface="Calibri" panose="020F0502020204030204"/>
                <a:ea typeface="+mn-ea"/>
                <a:cs typeface="+mn-cs"/>
              </a:rPr>
              <a:t>Herding the FLOQ: Flow </a:t>
            </a:r>
            <a:r>
              <a:rPr kumimoji="0" lang="en-GB" sz="1400" b="1" i="0" u="none" strike="noStrike" kern="1200" cap="none" spc="0" normalizeH="0" baseline="0" dirty="0">
                <a:ln>
                  <a:noFill/>
                </a:ln>
                <a:solidFill>
                  <a:srgbClr val="003865"/>
                </a:solidFill>
                <a:effectLst/>
                <a:uLnTx/>
                <a:uFillTx/>
                <a:latin typeface="Calibri" panose="020F0502020204030204"/>
                <a:ea typeface="+mn-ea"/>
                <a:cs typeface="+mn-cs"/>
              </a:rPr>
              <a:t>Optimised Queueing</a:t>
            </a:r>
          </a:p>
        </p:txBody>
      </p:sp>
      <p:pic>
        <p:nvPicPr>
          <p:cNvPr id="66" name="Picture 65">
            <a:extLst>
              <a:ext uri="{FF2B5EF4-FFF2-40B4-BE49-F238E27FC236}">
                <a16:creationId xmlns:a16="http://schemas.microsoft.com/office/drawing/2014/main" id="{E8CD1398-E26A-6296-25A2-E3F8155E0FA6}"/>
              </a:ext>
            </a:extLst>
          </p:cNvPr>
          <p:cNvPicPr>
            <a:picLocks noChangeAspect="1"/>
          </p:cNvPicPr>
          <p:nvPr/>
        </p:nvPicPr>
        <p:blipFill>
          <a:blip r:embed="rId17"/>
          <a:stretch>
            <a:fillRect/>
          </a:stretch>
        </p:blipFill>
        <p:spPr>
          <a:xfrm>
            <a:off x="9765288" y="4022361"/>
            <a:ext cx="2086354" cy="2019532"/>
          </a:xfrm>
          <a:prstGeom prst="roundRect">
            <a:avLst/>
          </a:prstGeom>
        </p:spPr>
      </p:pic>
      <p:sp>
        <p:nvSpPr>
          <p:cNvPr id="70" name="TextBox 69">
            <a:extLst>
              <a:ext uri="{FF2B5EF4-FFF2-40B4-BE49-F238E27FC236}">
                <a16:creationId xmlns:a16="http://schemas.microsoft.com/office/drawing/2014/main" id="{BD0DCC44-7BEF-4F30-7E23-2031C5BE022F}"/>
              </a:ext>
            </a:extLst>
          </p:cNvPr>
          <p:cNvSpPr txBox="1"/>
          <p:nvPr/>
        </p:nvSpPr>
        <p:spPr>
          <a:xfrm>
            <a:off x="9645012" y="6121765"/>
            <a:ext cx="2360195"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3865"/>
                </a:solidFill>
                <a:effectLst/>
                <a:uLnTx/>
                <a:uFillTx/>
                <a:latin typeface="Calibri" panose="020F0502020204030204"/>
                <a:ea typeface="+mn-ea"/>
                <a:cs typeface="+mn-cs"/>
              </a:rPr>
              <a:t>A Feasibility Study of Cache in </a:t>
            </a:r>
            <a:r>
              <a:rPr kumimoji="0" lang="en-US" sz="1400" b="1" i="0" u="none" strike="noStrike" kern="1200" cap="none" spc="0" normalizeH="0" baseline="0" noProof="0" dirty="0">
                <a:ln>
                  <a:noFill/>
                </a:ln>
                <a:solidFill>
                  <a:srgbClr val="003865"/>
                </a:solidFill>
                <a:effectLst/>
                <a:uLnTx/>
                <a:uFillTx/>
                <a:latin typeface="Calibri" panose="020F0502020204030204"/>
                <a:ea typeface="+mn-ea"/>
                <a:cs typeface="+mn-cs"/>
              </a:rPr>
              <a:t>Smart Edge Router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3865"/>
                </a:solidFill>
                <a:effectLst/>
                <a:uLnTx/>
                <a:uFillTx/>
                <a:latin typeface="Calibri" panose="020F0502020204030204"/>
                <a:ea typeface="+mn-ea"/>
                <a:cs typeface="+mn-cs"/>
              </a:rPr>
              <a:t>for Web-Access Accelerator</a:t>
            </a:r>
            <a:endParaRPr kumimoji="0" lang="en-GB" sz="1400" b="0" i="0" u="none" strike="noStrike" kern="1200" cap="none" spc="0" normalizeH="0" baseline="0" noProof="0" dirty="0">
              <a:ln>
                <a:noFill/>
              </a:ln>
              <a:solidFill>
                <a:srgbClr val="003865"/>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7F135720-D720-DDDE-4D54-2F9F2C204CE8}"/>
              </a:ext>
            </a:extLst>
          </p:cNvPr>
          <p:cNvSpPr txBox="1"/>
          <p:nvPr/>
        </p:nvSpPr>
        <p:spPr>
          <a:xfrm>
            <a:off x="3108720" y="521776"/>
            <a:ext cx="2758604"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3865"/>
                </a:solidFill>
                <a:effectLst/>
                <a:uLnTx/>
                <a:uFillTx/>
                <a:latin typeface="Calibri" panose="020F0502020204030204"/>
                <a:ea typeface="+mn-ea"/>
                <a:cs typeface="+mn-cs"/>
              </a:rPr>
              <a:t>Evolutionary Autonomous Networks</a:t>
            </a:r>
          </a:p>
        </p:txBody>
      </p:sp>
      <p:sp>
        <p:nvSpPr>
          <p:cNvPr id="73" name="TextBox 72">
            <a:extLst>
              <a:ext uri="{FF2B5EF4-FFF2-40B4-BE49-F238E27FC236}">
                <a16:creationId xmlns:a16="http://schemas.microsoft.com/office/drawing/2014/main" id="{DC621BA7-0067-A6E5-EE11-94354445970D}"/>
              </a:ext>
            </a:extLst>
          </p:cNvPr>
          <p:cNvSpPr txBox="1"/>
          <p:nvPr/>
        </p:nvSpPr>
        <p:spPr>
          <a:xfrm>
            <a:off x="6556299" y="2258337"/>
            <a:ext cx="299514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3865"/>
                </a:solidFill>
                <a:effectLst/>
                <a:uLnTx/>
                <a:uFillTx/>
                <a:latin typeface="Calibri" panose="020F0502020204030204"/>
                <a:ea typeface="+mn-ea"/>
                <a:cs typeface="+mn-cs"/>
              </a:rPr>
              <a:t>Network </a:t>
            </a:r>
            <a:r>
              <a:rPr kumimoji="0" lang="en-US" sz="1400" b="1" i="0" u="none" strike="noStrike" kern="1200" cap="none" spc="0" normalizeH="0" baseline="0" noProof="0" dirty="0">
                <a:ln>
                  <a:noFill/>
                </a:ln>
                <a:solidFill>
                  <a:srgbClr val="003865"/>
                </a:solidFill>
                <a:effectLst/>
                <a:uLnTx/>
                <a:uFillTx/>
                <a:latin typeface="Calibri" panose="020F0502020204030204"/>
                <a:ea typeface="+mn-ea"/>
                <a:cs typeface="+mn-cs"/>
              </a:rPr>
              <a:t>Digital Twin</a:t>
            </a:r>
            <a:r>
              <a:rPr kumimoji="0" lang="en-US" sz="1400" b="0" i="0" u="none" strike="noStrike" kern="1200" cap="none" spc="0" normalizeH="0" baseline="0" noProof="0" dirty="0">
                <a:ln>
                  <a:noFill/>
                </a:ln>
                <a:solidFill>
                  <a:srgbClr val="003865"/>
                </a:solidFill>
                <a:effectLst/>
                <a:uLnTx/>
                <a:uFillTx/>
                <a:latin typeface="Calibri" panose="020F0502020204030204"/>
                <a:ea typeface="+mn-ea"/>
                <a:cs typeface="+mn-cs"/>
              </a:rPr>
              <a:t>: Context, Enabling Technologies and Opportunities</a:t>
            </a:r>
            <a:endParaRPr kumimoji="0" lang="en-GB" sz="1400" b="0" i="0" u="none" strike="noStrike" kern="1200" cap="none" spc="0" normalizeH="0" baseline="0" noProof="0" dirty="0">
              <a:ln>
                <a:noFill/>
              </a:ln>
              <a:solidFill>
                <a:srgbClr val="003865"/>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7784F55A-BF1D-35FD-D082-927C01D88ED1}"/>
              </a:ext>
            </a:extLst>
          </p:cNvPr>
          <p:cNvSpPr txBox="1"/>
          <p:nvPr/>
        </p:nvSpPr>
        <p:spPr>
          <a:xfrm>
            <a:off x="9196853" y="432458"/>
            <a:ext cx="2995147"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3865"/>
                </a:solidFill>
                <a:effectLst/>
                <a:uLnTx/>
                <a:uFillTx/>
                <a:latin typeface="Calibri" panose="020F0502020204030204"/>
                <a:ea typeface="+mn-ea"/>
                <a:cs typeface="+mn-cs"/>
              </a:rPr>
              <a:t>Blockchain</a:t>
            </a:r>
            <a:r>
              <a:rPr kumimoji="0" lang="en-US" sz="1400" b="0" i="0" u="none" strike="noStrike" kern="1200" cap="none" spc="0" normalizeH="0" baseline="0" noProof="0" dirty="0">
                <a:ln>
                  <a:noFill/>
                </a:ln>
                <a:solidFill>
                  <a:srgbClr val="003865"/>
                </a:solidFill>
                <a:effectLst/>
                <a:uLnTx/>
                <a:uFillTx/>
                <a:latin typeface="Calibri" panose="020F0502020204030204"/>
                <a:ea typeface="+mn-ea"/>
                <a:cs typeface="+mn-cs"/>
              </a:rPr>
              <a:t> Marketplace For Autonomous Networks</a:t>
            </a:r>
          </a:p>
        </p:txBody>
      </p:sp>
      <p:cxnSp>
        <p:nvCxnSpPr>
          <p:cNvPr id="79" name="Straight Connector 78">
            <a:extLst>
              <a:ext uri="{FF2B5EF4-FFF2-40B4-BE49-F238E27FC236}">
                <a16:creationId xmlns:a16="http://schemas.microsoft.com/office/drawing/2014/main" id="{A06E73B7-F737-FFE5-D8FE-17419234D02E}"/>
              </a:ext>
            </a:extLst>
          </p:cNvPr>
          <p:cNvCxnSpPr>
            <a:cxnSpLocks/>
          </p:cNvCxnSpPr>
          <p:nvPr/>
        </p:nvCxnSpPr>
        <p:spPr>
          <a:xfrm>
            <a:off x="394027" y="3474082"/>
            <a:ext cx="11611180" cy="18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3F154C6-B0D1-A979-4573-0B47E586FB2C}"/>
              </a:ext>
            </a:extLst>
          </p:cNvPr>
          <p:cNvCxnSpPr>
            <a:cxnSpLocks/>
          </p:cNvCxnSpPr>
          <p:nvPr/>
        </p:nvCxnSpPr>
        <p:spPr>
          <a:xfrm>
            <a:off x="6340422" y="614597"/>
            <a:ext cx="10399" cy="2630974"/>
          </a:xfrm>
          <a:prstGeom prst="line">
            <a:avLst/>
          </a:prstGeom>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2F95C2F0-2568-36F2-3B50-92FDCFA8781D}"/>
              </a:ext>
            </a:extLst>
          </p:cNvPr>
          <p:cNvSpPr/>
          <p:nvPr/>
        </p:nvSpPr>
        <p:spPr>
          <a:xfrm>
            <a:off x="4838590" y="2978408"/>
            <a:ext cx="1476375" cy="4714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E"/>
                </a:solidFill>
                <a:effectLst/>
                <a:uLnTx/>
                <a:uFillTx/>
                <a:latin typeface="Calibri" panose="020F0502020204030204"/>
                <a:ea typeface="+mn-ea"/>
                <a:cs typeface="+mn-cs"/>
              </a:rPr>
              <a:t>Create</a:t>
            </a:r>
            <a:endParaRPr kumimoji="0" lang="en-US" sz="1800" b="0" i="0" u="none" strike="noStrike" kern="1200" cap="none" spc="0" normalizeH="0" baseline="0" noProof="0" dirty="0">
              <a:ln>
                <a:noFill/>
              </a:ln>
              <a:solidFill>
                <a:srgbClr val="FFFFF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EFE9DD6-FF70-02BA-4D7E-75E719520C21}"/>
              </a:ext>
            </a:extLst>
          </p:cNvPr>
          <p:cNvSpPr/>
          <p:nvPr/>
        </p:nvSpPr>
        <p:spPr>
          <a:xfrm>
            <a:off x="6411346" y="2975668"/>
            <a:ext cx="1476375" cy="47148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E"/>
                </a:solidFill>
                <a:effectLst/>
                <a:uLnTx/>
                <a:uFillTx/>
                <a:latin typeface="Calibri" panose="020F0502020204030204"/>
                <a:ea typeface="+mn-ea"/>
                <a:cs typeface="+mn-cs"/>
              </a:rPr>
              <a:t>Validate</a:t>
            </a:r>
            <a:endParaRPr kumimoji="0" lang="en-US" sz="1800" b="0" i="0" u="none" strike="noStrike" kern="1200" cap="none" spc="0" normalizeH="0" baseline="0" noProof="0" dirty="0">
              <a:ln>
                <a:noFill/>
              </a:ln>
              <a:solidFill>
                <a:srgbClr val="FFFFF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D2E2AB0C-C2BE-805C-3C61-AF71A7DBB2D9}"/>
              </a:ext>
            </a:extLst>
          </p:cNvPr>
          <p:cNvSpPr/>
          <p:nvPr/>
        </p:nvSpPr>
        <p:spPr>
          <a:xfrm>
            <a:off x="5612633" y="3546560"/>
            <a:ext cx="1476375" cy="47148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E"/>
                </a:solidFill>
                <a:effectLst/>
                <a:uLnTx/>
                <a:uFillTx/>
                <a:latin typeface="Calibri" panose="020F0502020204030204"/>
                <a:ea typeface="+mn-ea"/>
                <a:cs typeface="+mn-cs"/>
              </a:rPr>
              <a:t>Apply</a:t>
            </a:r>
            <a:endParaRPr kumimoji="0" lang="en-US" sz="1800" b="0" i="0" u="none" strike="noStrike" kern="1200" cap="none" spc="0" normalizeH="0" baseline="0" noProof="0" dirty="0">
              <a:ln>
                <a:noFill/>
              </a:ln>
              <a:solidFill>
                <a:srgbClr val="FFFFF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141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DD99A843-4553-4B5E-27ED-6E663CC44ADF}"/>
              </a:ext>
            </a:extLst>
          </p:cNvPr>
          <p:cNvSpPr/>
          <p:nvPr/>
        </p:nvSpPr>
        <p:spPr>
          <a:xfrm>
            <a:off x="315978" y="3568579"/>
            <a:ext cx="3556659" cy="2570205"/>
          </a:xfrm>
          <a:prstGeom prst="roundRect">
            <a:avLst/>
          </a:prstGeom>
          <a:solidFill>
            <a:schemeClr val="tx2">
              <a:lumMod val="50000"/>
              <a:lumOff val="50000"/>
              <a:alpha val="4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D4D84B17-285A-BD0D-A71E-A23F56940C4C}"/>
              </a:ext>
            </a:extLst>
          </p:cNvPr>
          <p:cNvSpPr/>
          <p:nvPr/>
        </p:nvSpPr>
        <p:spPr>
          <a:xfrm>
            <a:off x="4811599" y="403656"/>
            <a:ext cx="3556659" cy="2570205"/>
          </a:xfrm>
          <a:prstGeom prst="roundRect">
            <a:avLst/>
          </a:prstGeom>
          <a:solidFill>
            <a:schemeClr val="tx2">
              <a:lumMod val="50000"/>
              <a:lumOff val="50000"/>
              <a:alpha val="4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AC3216E0-6BEF-A4D6-8B04-C81152E95053}"/>
              </a:ext>
            </a:extLst>
          </p:cNvPr>
          <p:cNvSpPr/>
          <p:nvPr/>
        </p:nvSpPr>
        <p:spPr>
          <a:xfrm>
            <a:off x="342972" y="403657"/>
            <a:ext cx="3556659" cy="2570205"/>
          </a:xfrm>
          <a:prstGeom prst="roundRect">
            <a:avLst/>
          </a:prstGeom>
          <a:solidFill>
            <a:schemeClr val="tx2">
              <a:lumMod val="50000"/>
              <a:lumOff val="50000"/>
              <a:alpha val="4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 name="Picture 2" descr="A picture containing linedrawing, vector graphics&#10;&#10;Description automatically generated">
            <a:extLst>
              <a:ext uri="{FF2B5EF4-FFF2-40B4-BE49-F238E27FC236}">
                <a16:creationId xmlns:a16="http://schemas.microsoft.com/office/drawing/2014/main" id="{DB33D538-AAA6-1418-4136-0B4ADD468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9096" y="1523300"/>
            <a:ext cx="2369078" cy="2369078"/>
          </a:xfrm>
          <a:prstGeom prst="rect">
            <a:avLst/>
          </a:prstGeom>
        </p:spPr>
      </p:pic>
      <p:sp>
        <p:nvSpPr>
          <p:cNvPr id="4" name="TextBox 3">
            <a:extLst>
              <a:ext uri="{FF2B5EF4-FFF2-40B4-BE49-F238E27FC236}">
                <a16:creationId xmlns:a16="http://schemas.microsoft.com/office/drawing/2014/main" id="{1A64EC68-616A-454F-E5AE-E71702939A7D}"/>
              </a:ext>
            </a:extLst>
          </p:cNvPr>
          <p:cNvSpPr txBox="1"/>
          <p:nvPr/>
        </p:nvSpPr>
        <p:spPr>
          <a:xfrm>
            <a:off x="9040587" y="3788768"/>
            <a:ext cx="2187587" cy="646331"/>
          </a:xfrm>
          <a:prstGeom prst="rect">
            <a:avLst/>
          </a:prstGeom>
          <a:noFill/>
        </p:spPr>
        <p:txBody>
          <a:bodyPr wrap="none" rtlCol="0">
            <a:spAutoFit/>
          </a:bodyPr>
          <a:lstStyle/>
          <a:p>
            <a:pPr algn="ctr"/>
            <a:r>
              <a:rPr lang="en-GB" u="sng" dirty="0">
                <a:solidFill>
                  <a:schemeClr val="accent1">
                    <a:lumMod val="75000"/>
                  </a:schemeClr>
                </a:solidFill>
                <a:hlinkClick r:id="rId3"/>
              </a:rPr>
              <a:t>www.paul-harvey.org</a:t>
            </a:r>
            <a:endParaRPr lang="en-GB" u="sng" dirty="0">
              <a:solidFill>
                <a:schemeClr val="accent1">
                  <a:lumMod val="75000"/>
                </a:schemeClr>
              </a:solidFill>
            </a:endParaRPr>
          </a:p>
          <a:p>
            <a:pPr algn="ctr"/>
            <a:r>
              <a:rPr lang="en-GB" dirty="0">
                <a:solidFill>
                  <a:schemeClr val="accent1">
                    <a:lumMod val="75000"/>
                  </a:schemeClr>
                </a:solidFill>
              </a:rPr>
              <a:t>@jhebus</a:t>
            </a:r>
          </a:p>
        </p:txBody>
      </p:sp>
      <p:sp>
        <p:nvSpPr>
          <p:cNvPr id="26" name="Rectangle: Rounded Corners 25">
            <a:extLst>
              <a:ext uri="{FF2B5EF4-FFF2-40B4-BE49-F238E27FC236}">
                <a16:creationId xmlns:a16="http://schemas.microsoft.com/office/drawing/2014/main" id="{E1257440-F659-A054-2C1E-EF7D90D1E0C5}"/>
              </a:ext>
            </a:extLst>
          </p:cNvPr>
          <p:cNvSpPr/>
          <p:nvPr/>
        </p:nvSpPr>
        <p:spPr>
          <a:xfrm>
            <a:off x="1215582" y="460619"/>
            <a:ext cx="1791731" cy="731099"/>
          </a:xfrm>
          <a:prstGeom prst="roundRect">
            <a:avLst/>
          </a:prstGeom>
          <a:solidFill>
            <a:schemeClr val="accent6"/>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800" b="0" i="0" u="none" strike="noStrike" kern="1200" cap="none" spc="0" normalizeH="0" baseline="0" noProof="0" dirty="0">
                <a:ln>
                  <a:noFill/>
                </a:ln>
                <a:solidFill>
                  <a:srgbClr val="FFFFFF"/>
                </a:solidFill>
                <a:effectLst/>
                <a:uLnTx/>
                <a:uFillTx/>
                <a:latin typeface="Rakuten Sans"/>
                <a:ea typeface="メイリオ"/>
                <a:cs typeface="+mn-cs"/>
              </a:rPr>
              <a:t>Create Logic</a:t>
            </a:r>
          </a:p>
        </p:txBody>
      </p:sp>
      <p:sp>
        <p:nvSpPr>
          <p:cNvPr id="27" name="Rectangle: Rounded Corners 26">
            <a:extLst>
              <a:ext uri="{FF2B5EF4-FFF2-40B4-BE49-F238E27FC236}">
                <a16:creationId xmlns:a16="http://schemas.microsoft.com/office/drawing/2014/main" id="{93E048ED-0A12-9965-D3DB-62C2D0575220}"/>
              </a:ext>
            </a:extLst>
          </p:cNvPr>
          <p:cNvSpPr/>
          <p:nvPr/>
        </p:nvSpPr>
        <p:spPr>
          <a:xfrm>
            <a:off x="5694062" y="460618"/>
            <a:ext cx="1791731" cy="731099"/>
          </a:xfrm>
          <a:prstGeom prst="roundRect">
            <a:avLst/>
          </a:prstGeom>
          <a:solidFill>
            <a:schemeClr val="accent2"/>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800" b="0" i="0" u="none" strike="noStrike" kern="1200" cap="none" spc="0" normalizeH="0" baseline="0" noProof="0" dirty="0">
                <a:ln>
                  <a:noFill/>
                </a:ln>
                <a:solidFill>
                  <a:srgbClr val="FFFFFF"/>
                </a:solidFill>
                <a:effectLst/>
                <a:uLnTx/>
                <a:uFillTx/>
                <a:latin typeface="Rakuten Sans"/>
                <a:ea typeface="メイリオ"/>
                <a:cs typeface="+mn-cs"/>
              </a:rPr>
              <a:t>Validate Logic</a:t>
            </a:r>
          </a:p>
        </p:txBody>
      </p:sp>
      <p:sp>
        <p:nvSpPr>
          <p:cNvPr id="28" name="Rectangle: Rounded Corners 27">
            <a:extLst>
              <a:ext uri="{FF2B5EF4-FFF2-40B4-BE49-F238E27FC236}">
                <a16:creationId xmlns:a16="http://schemas.microsoft.com/office/drawing/2014/main" id="{8E88BB40-F91B-6F54-DA9D-D2461EE1E9F0}"/>
              </a:ext>
            </a:extLst>
          </p:cNvPr>
          <p:cNvSpPr/>
          <p:nvPr/>
        </p:nvSpPr>
        <p:spPr>
          <a:xfrm>
            <a:off x="1198441" y="3657424"/>
            <a:ext cx="1791731" cy="731099"/>
          </a:xfrm>
          <a:prstGeom prst="roundRect">
            <a:avLst/>
          </a:prstGeom>
          <a:solidFill>
            <a:schemeClr val="accent5"/>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800" b="0" i="0" u="none" strike="noStrike" kern="1200" cap="none" spc="0" normalizeH="0" baseline="0" noProof="0" dirty="0">
                <a:ln>
                  <a:noFill/>
                </a:ln>
                <a:solidFill>
                  <a:srgbClr val="FFFFFF"/>
                </a:solidFill>
                <a:effectLst/>
                <a:uLnTx/>
                <a:uFillTx/>
                <a:latin typeface="Rakuten Sans"/>
                <a:ea typeface="メイリオ"/>
                <a:cs typeface="+mn-cs"/>
              </a:rPr>
              <a:t>Apply Logic</a:t>
            </a:r>
          </a:p>
        </p:txBody>
      </p:sp>
      <p:sp>
        <p:nvSpPr>
          <p:cNvPr id="29" name="TextBox 28">
            <a:extLst>
              <a:ext uri="{FF2B5EF4-FFF2-40B4-BE49-F238E27FC236}">
                <a16:creationId xmlns:a16="http://schemas.microsoft.com/office/drawing/2014/main" id="{8DBAD4C9-9ADB-652A-565C-F3DE6B9E1BE1}"/>
              </a:ext>
            </a:extLst>
          </p:cNvPr>
          <p:cNvSpPr txBox="1"/>
          <p:nvPr/>
        </p:nvSpPr>
        <p:spPr>
          <a:xfrm>
            <a:off x="519665" y="1319138"/>
            <a:ext cx="3472104" cy="1477328"/>
          </a:xfrm>
          <a:prstGeom prst="rect">
            <a:avLst/>
          </a:prstGeom>
          <a:noFill/>
        </p:spPr>
        <p:txBody>
          <a:bodyPr wrap="none" rtlCol="0">
            <a:spAutoFit/>
          </a:bodyPr>
          <a:lstStyle/>
          <a:p>
            <a:pPr marL="285750" indent="-285750">
              <a:buFont typeface="Arial" panose="020B0604020202020204" pitchFamily="34" charset="0"/>
              <a:buChar char="•"/>
            </a:pPr>
            <a:r>
              <a:rPr lang="en-GB" dirty="0"/>
              <a:t>Evolutionary Computing</a:t>
            </a:r>
          </a:p>
          <a:p>
            <a:pPr marL="285750" indent="-285750">
              <a:buFont typeface="Arial" panose="020B0604020202020204" pitchFamily="34" charset="0"/>
              <a:buChar char="•"/>
            </a:pPr>
            <a:r>
              <a:rPr lang="en-GB" dirty="0"/>
              <a:t>Fitness Function Decomposition</a:t>
            </a:r>
          </a:p>
          <a:p>
            <a:pPr marL="285750" indent="-285750">
              <a:buFont typeface="Arial" panose="020B0604020202020204" pitchFamily="34" charset="0"/>
              <a:buChar char="•"/>
            </a:pPr>
            <a:r>
              <a:rPr lang="en-GB" dirty="0"/>
              <a:t>Ontology Guided Creation</a:t>
            </a:r>
          </a:p>
          <a:p>
            <a:pPr marL="285750" indent="-285750">
              <a:buFont typeface="Arial" panose="020B0604020202020204" pitchFamily="34" charset="0"/>
              <a:buChar char="•"/>
            </a:pPr>
            <a:r>
              <a:rPr lang="en-GB" dirty="0"/>
              <a:t>Meta-evolution</a:t>
            </a:r>
          </a:p>
          <a:p>
            <a:pPr marL="285750" indent="-285750">
              <a:buFont typeface="Arial" panose="020B0604020202020204" pitchFamily="34" charset="0"/>
              <a:buChar char="•"/>
            </a:pPr>
            <a:r>
              <a:rPr lang="en-GB" dirty="0"/>
              <a:t>Automated Code Synthesis</a:t>
            </a:r>
            <a:endParaRPr lang="en-US" dirty="0"/>
          </a:p>
        </p:txBody>
      </p:sp>
      <p:sp>
        <p:nvSpPr>
          <p:cNvPr id="31" name="TextBox 30">
            <a:extLst>
              <a:ext uri="{FF2B5EF4-FFF2-40B4-BE49-F238E27FC236}">
                <a16:creationId xmlns:a16="http://schemas.microsoft.com/office/drawing/2014/main" id="{ACEA67E7-3578-F650-6A5C-8EAE3DE908D4}"/>
              </a:ext>
            </a:extLst>
          </p:cNvPr>
          <p:cNvSpPr txBox="1"/>
          <p:nvPr/>
        </p:nvSpPr>
        <p:spPr>
          <a:xfrm>
            <a:off x="386135" y="4533641"/>
            <a:ext cx="3450625" cy="1754326"/>
          </a:xfrm>
          <a:prstGeom prst="rect">
            <a:avLst/>
          </a:prstGeom>
          <a:noFill/>
        </p:spPr>
        <p:txBody>
          <a:bodyPr wrap="none" rtlCol="0">
            <a:spAutoFit/>
          </a:bodyPr>
          <a:lstStyle/>
          <a:p>
            <a:pPr marL="285750" indent="-285750">
              <a:buFont typeface="Arial" panose="020B0604020202020204" pitchFamily="34" charset="0"/>
              <a:buChar char="•"/>
            </a:pPr>
            <a:r>
              <a:rPr lang="en-GB" dirty="0"/>
              <a:t>Resource Allocation Problems</a:t>
            </a:r>
          </a:p>
          <a:p>
            <a:pPr marL="285750" indent="-285750">
              <a:buFont typeface="Arial" panose="020B0604020202020204" pitchFamily="34" charset="0"/>
              <a:buChar char="•"/>
            </a:pPr>
            <a:r>
              <a:rPr lang="en-GB" dirty="0"/>
              <a:t>Parallelisation</a:t>
            </a:r>
          </a:p>
          <a:p>
            <a:pPr marL="285750" indent="-285750">
              <a:buFont typeface="Arial" panose="020B0604020202020204" pitchFamily="34" charset="0"/>
              <a:buChar char="•"/>
            </a:pPr>
            <a:r>
              <a:rPr lang="en-GB" dirty="0"/>
              <a:t>Virtualisation</a:t>
            </a:r>
          </a:p>
          <a:p>
            <a:pPr marL="285750" indent="-285750">
              <a:buFont typeface="Arial" panose="020B0604020202020204" pitchFamily="34" charset="0"/>
              <a:buChar char="•"/>
            </a:pPr>
            <a:r>
              <a:rPr lang="en-GB" dirty="0"/>
              <a:t>Information Centric Networking</a:t>
            </a:r>
          </a:p>
          <a:p>
            <a:pPr marL="285750" indent="-285750">
              <a:buFont typeface="Arial" panose="020B0604020202020204" pitchFamily="34" charset="0"/>
              <a:buChar char="•"/>
            </a:pPr>
            <a:r>
              <a:rPr lang="en-GB" dirty="0"/>
              <a:t>Telco Cloud / O-RAN</a:t>
            </a:r>
          </a:p>
          <a:p>
            <a:pPr algn="ctr"/>
            <a:endParaRPr lang="en-US" dirty="0"/>
          </a:p>
        </p:txBody>
      </p:sp>
      <p:sp>
        <p:nvSpPr>
          <p:cNvPr id="32" name="TextBox 31">
            <a:extLst>
              <a:ext uri="{FF2B5EF4-FFF2-40B4-BE49-F238E27FC236}">
                <a16:creationId xmlns:a16="http://schemas.microsoft.com/office/drawing/2014/main" id="{136E4633-B23D-66D5-6C35-58E83E147C9E}"/>
              </a:ext>
            </a:extLst>
          </p:cNvPr>
          <p:cNvSpPr txBox="1"/>
          <p:nvPr/>
        </p:nvSpPr>
        <p:spPr>
          <a:xfrm>
            <a:off x="5265033" y="1317272"/>
            <a:ext cx="2396682" cy="2308324"/>
          </a:xfrm>
          <a:prstGeom prst="rect">
            <a:avLst/>
          </a:prstGeom>
          <a:noFill/>
        </p:spPr>
        <p:txBody>
          <a:bodyPr wrap="none" rtlCol="0">
            <a:spAutoFit/>
          </a:bodyPr>
          <a:lstStyle/>
          <a:p>
            <a:pPr marL="285750" indent="-285750">
              <a:buFont typeface="Arial" panose="020B0604020202020204" pitchFamily="34" charset="0"/>
              <a:buChar char="•"/>
            </a:pPr>
            <a:r>
              <a:rPr lang="en-GB" dirty="0"/>
              <a:t>Digital Twin</a:t>
            </a:r>
          </a:p>
          <a:p>
            <a:pPr marL="285750" indent="-285750">
              <a:buFont typeface="Arial" panose="020B0604020202020204" pitchFamily="34" charset="0"/>
              <a:buChar char="•"/>
            </a:pPr>
            <a:r>
              <a:rPr lang="en-GB" dirty="0"/>
              <a:t>Formal Verification</a:t>
            </a:r>
          </a:p>
          <a:p>
            <a:pPr marL="285750" indent="-285750">
              <a:buFont typeface="Arial" panose="020B0604020202020204" pitchFamily="34" charset="0"/>
              <a:buChar char="•"/>
            </a:pPr>
            <a:r>
              <a:rPr lang="en-GB" dirty="0"/>
              <a:t>Co-simulation</a:t>
            </a:r>
          </a:p>
          <a:p>
            <a:pPr marL="285750" indent="-285750">
              <a:buFont typeface="Arial" panose="020B0604020202020204" pitchFamily="34" charset="0"/>
              <a:buChar char="•"/>
            </a:pPr>
            <a:r>
              <a:rPr lang="en-GB" dirty="0"/>
              <a:t>Experimental Design</a:t>
            </a:r>
          </a:p>
          <a:p>
            <a:pPr marL="285750" indent="-285750">
              <a:buFont typeface="Arial" panose="020B0604020202020204" pitchFamily="34" charset="0"/>
              <a:buChar char="•"/>
            </a:pPr>
            <a:r>
              <a:rPr lang="en-GB" dirty="0"/>
              <a:t>Chaos Testing</a:t>
            </a:r>
          </a:p>
          <a:p>
            <a:pPr algn="ctr"/>
            <a:endParaRPr lang="en-GB" dirty="0"/>
          </a:p>
          <a:p>
            <a:pPr algn="ctr"/>
            <a:endParaRPr lang="en-GB" dirty="0"/>
          </a:p>
          <a:p>
            <a:pPr algn="ctr"/>
            <a:endParaRPr lang="en-US" dirty="0"/>
          </a:p>
        </p:txBody>
      </p:sp>
      <p:sp>
        <p:nvSpPr>
          <p:cNvPr id="36" name="Rectangle: Rounded Corners 35">
            <a:extLst>
              <a:ext uri="{FF2B5EF4-FFF2-40B4-BE49-F238E27FC236}">
                <a16:creationId xmlns:a16="http://schemas.microsoft.com/office/drawing/2014/main" id="{90B1F7B1-EA75-299D-7FB1-46724464D688}"/>
              </a:ext>
            </a:extLst>
          </p:cNvPr>
          <p:cNvSpPr/>
          <p:nvPr/>
        </p:nvSpPr>
        <p:spPr>
          <a:xfrm>
            <a:off x="4811599" y="3568579"/>
            <a:ext cx="3556659" cy="2570205"/>
          </a:xfrm>
          <a:prstGeom prst="roundRect">
            <a:avLst/>
          </a:prstGeom>
          <a:solidFill>
            <a:schemeClr val="tx2">
              <a:lumMod val="50000"/>
              <a:lumOff val="50000"/>
              <a:alpha val="4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140BDBD1-FB20-F0BD-7057-BFCA0D76AF8B}"/>
              </a:ext>
            </a:extLst>
          </p:cNvPr>
          <p:cNvSpPr/>
          <p:nvPr/>
        </p:nvSpPr>
        <p:spPr>
          <a:xfrm>
            <a:off x="5694062" y="3657424"/>
            <a:ext cx="1791731" cy="731099"/>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dirty="0">
                <a:solidFill>
                  <a:srgbClr val="FFFFFF"/>
                </a:solidFill>
                <a:latin typeface="Rakuten Sans"/>
                <a:ea typeface="メイリオ"/>
              </a:rPr>
              <a:t>Aid Logic</a:t>
            </a:r>
            <a:endParaRPr kumimoji="1" lang="en-GB" sz="1800" b="0" i="0" u="none" strike="noStrike" kern="1200" cap="none" spc="0" normalizeH="0" baseline="0" noProof="0" dirty="0">
              <a:ln>
                <a:noFill/>
              </a:ln>
              <a:solidFill>
                <a:srgbClr val="FFFFFF"/>
              </a:solidFill>
              <a:effectLst/>
              <a:uLnTx/>
              <a:uFillTx/>
              <a:latin typeface="Rakuten Sans"/>
              <a:ea typeface="メイリオ"/>
              <a:cs typeface="+mn-cs"/>
            </a:endParaRPr>
          </a:p>
        </p:txBody>
      </p:sp>
      <p:sp>
        <p:nvSpPr>
          <p:cNvPr id="38" name="TextBox 37">
            <a:extLst>
              <a:ext uri="{FF2B5EF4-FFF2-40B4-BE49-F238E27FC236}">
                <a16:creationId xmlns:a16="http://schemas.microsoft.com/office/drawing/2014/main" id="{DD443C29-1955-BA62-CA54-D9D7C7279DEB}"/>
              </a:ext>
            </a:extLst>
          </p:cNvPr>
          <p:cNvSpPr txBox="1"/>
          <p:nvPr/>
        </p:nvSpPr>
        <p:spPr>
          <a:xfrm>
            <a:off x="6514703" y="4533641"/>
            <a:ext cx="184730" cy="923330"/>
          </a:xfrm>
          <a:prstGeom prst="rect">
            <a:avLst/>
          </a:prstGeom>
          <a:noFill/>
        </p:spPr>
        <p:txBody>
          <a:bodyPr wrap="none" rtlCol="0">
            <a:spAutoFit/>
          </a:bodyPr>
          <a:lstStyle/>
          <a:p>
            <a:pPr algn="ctr"/>
            <a:endParaRPr lang="en-GB" dirty="0"/>
          </a:p>
          <a:p>
            <a:pPr algn="ctr"/>
            <a:endParaRPr lang="en-GB" dirty="0"/>
          </a:p>
          <a:p>
            <a:pPr algn="ctr"/>
            <a:endParaRPr lang="en-US" dirty="0"/>
          </a:p>
        </p:txBody>
      </p:sp>
      <p:sp>
        <p:nvSpPr>
          <p:cNvPr id="39" name="TextBox 38">
            <a:extLst>
              <a:ext uri="{FF2B5EF4-FFF2-40B4-BE49-F238E27FC236}">
                <a16:creationId xmlns:a16="http://schemas.microsoft.com/office/drawing/2014/main" id="{A1CCA504-AB2D-C8FB-A221-4738B78719CA}"/>
              </a:ext>
            </a:extLst>
          </p:cNvPr>
          <p:cNvSpPr txBox="1"/>
          <p:nvPr/>
        </p:nvSpPr>
        <p:spPr>
          <a:xfrm>
            <a:off x="4788765" y="4452180"/>
            <a:ext cx="3646960" cy="1200329"/>
          </a:xfrm>
          <a:prstGeom prst="rect">
            <a:avLst/>
          </a:prstGeom>
          <a:noFill/>
        </p:spPr>
        <p:txBody>
          <a:bodyPr wrap="none" rtlCol="0">
            <a:spAutoFit/>
          </a:bodyPr>
          <a:lstStyle/>
          <a:p>
            <a:pPr marL="285750" indent="-285750">
              <a:buFont typeface="Arial" panose="020B0604020202020204" pitchFamily="34" charset="0"/>
              <a:buChar char="•"/>
            </a:pPr>
            <a:r>
              <a:rPr lang="en-GB" dirty="0"/>
              <a:t>Ontology &amp; Taxonomy Generation</a:t>
            </a:r>
          </a:p>
          <a:p>
            <a:pPr marL="285750" indent="-285750">
              <a:buFont typeface="Arial" panose="020B0604020202020204" pitchFamily="34" charset="0"/>
              <a:buChar char="•"/>
            </a:pPr>
            <a:r>
              <a:rPr lang="en-GB" dirty="0"/>
              <a:t>Levels of Autonomy</a:t>
            </a:r>
          </a:p>
          <a:p>
            <a:pPr marL="285750" indent="-285750">
              <a:buFont typeface="Arial" panose="020B0604020202020204" pitchFamily="34" charset="0"/>
              <a:buChar char="•"/>
            </a:pPr>
            <a:r>
              <a:rPr lang="en-GB" dirty="0"/>
              <a:t>Intent-Based Systems/Networks</a:t>
            </a:r>
          </a:p>
          <a:p>
            <a:pPr marL="285750" indent="-285750">
              <a:buFont typeface="Arial" panose="020B0604020202020204" pitchFamily="34" charset="0"/>
              <a:buChar char="•"/>
            </a:pPr>
            <a:r>
              <a:rPr lang="en-GB" dirty="0"/>
              <a:t>Explainable Operation</a:t>
            </a:r>
            <a:endParaRPr lang="en-US" dirty="0"/>
          </a:p>
        </p:txBody>
      </p:sp>
      <p:pic>
        <p:nvPicPr>
          <p:cNvPr id="2" name="Picture 1">
            <a:extLst>
              <a:ext uri="{FF2B5EF4-FFF2-40B4-BE49-F238E27FC236}">
                <a16:creationId xmlns:a16="http://schemas.microsoft.com/office/drawing/2014/main" id="{09A2C218-E3C4-A4AA-A5C6-3447E95C3791}"/>
              </a:ext>
            </a:extLst>
          </p:cNvPr>
          <p:cNvPicPr>
            <a:picLocks noChangeAspect="1"/>
          </p:cNvPicPr>
          <p:nvPr/>
        </p:nvPicPr>
        <p:blipFill>
          <a:blip r:embed="rId4"/>
          <a:stretch>
            <a:fillRect/>
          </a:stretch>
        </p:blipFill>
        <p:spPr>
          <a:xfrm>
            <a:off x="9351853" y="4555595"/>
            <a:ext cx="1685539" cy="1710418"/>
          </a:xfrm>
          <a:prstGeom prst="rect">
            <a:avLst/>
          </a:prstGeom>
        </p:spPr>
      </p:pic>
    </p:spTree>
    <p:extLst>
      <p:ext uri="{BB962C8B-B14F-4D97-AF65-F5344CB8AC3E}">
        <p14:creationId xmlns:p14="http://schemas.microsoft.com/office/powerpoint/2010/main" val="1802262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00B3ED1-4D32-4AA4-8797-343DDE1860A3}"/>
              </a:ext>
            </a:extLst>
          </p:cNvPr>
          <p:cNvGrpSpPr/>
          <p:nvPr/>
        </p:nvGrpSpPr>
        <p:grpSpPr>
          <a:xfrm>
            <a:off x="1430210" y="934601"/>
            <a:ext cx="9269208" cy="5446360"/>
            <a:chOff x="2658880" y="925186"/>
            <a:chExt cx="9269208" cy="5446360"/>
          </a:xfrm>
        </p:grpSpPr>
        <p:pic>
          <p:nvPicPr>
            <p:cNvPr id="3" name="Picture 2">
              <a:extLst>
                <a:ext uri="{FF2B5EF4-FFF2-40B4-BE49-F238E27FC236}">
                  <a16:creationId xmlns:a16="http://schemas.microsoft.com/office/drawing/2014/main" id="{50CDB158-94BE-4A8B-A93F-C85B04B7FEF5}"/>
                </a:ext>
              </a:extLst>
            </p:cNvPr>
            <p:cNvPicPr>
              <a:picLocks noChangeAspect="1"/>
            </p:cNvPicPr>
            <p:nvPr/>
          </p:nvPicPr>
          <p:blipFill>
            <a:blip r:embed="rId2"/>
            <a:stretch>
              <a:fillRect/>
            </a:stretch>
          </p:blipFill>
          <p:spPr>
            <a:xfrm>
              <a:off x="2658880" y="925186"/>
              <a:ext cx="9269208" cy="5446360"/>
            </a:xfrm>
            <a:prstGeom prst="rect">
              <a:avLst/>
            </a:prstGeom>
          </p:spPr>
        </p:pic>
        <p:sp>
          <p:nvSpPr>
            <p:cNvPr id="4" name="Rectangle: Single Corner Rounded 3">
              <a:extLst>
                <a:ext uri="{FF2B5EF4-FFF2-40B4-BE49-F238E27FC236}">
                  <a16:creationId xmlns:a16="http://schemas.microsoft.com/office/drawing/2014/main" id="{33F94AFC-0877-4D3F-919F-35459801751B}"/>
                </a:ext>
              </a:extLst>
            </p:cNvPr>
            <p:cNvSpPr/>
            <p:nvPr/>
          </p:nvSpPr>
          <p:spPr>
            <a:xfrm>
              <a:off x="9355404" y="1219200"/>
              <a:ext cx="1468800" cy="536572"/>
            </a:xfrm>
            <a:prstGeom prst="round1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E"/>
                </a:solidFill>
                <a:effectLst/>
                <a:uLnTx/>
                <a:uFillTx/>
                <a:latin typeface="Calibri" panose="020F0502020204030204"/>
                <a:ea typeface="游ゴシック" panose="020B0400000000000000" pitchFamily="34" charset="-128"/>
                <a:cs typeface="+mn-cs"/>
              </a:endParaRPr>
            </a:p>
          </p:txBody>
        </p:sp>
        <p:sp>
          <p:nvSpPr>
            <p:cNvPr id="5" name="Rectangle 4">
              <a:extLst>
                <a:ext uri="{FF2B5EF4-FFF2-40B4-BE49-F238E27FC236}">
                  <a16:creationId xmlns:a16="http://schemas.microsoft.com/office/drawing/2014/main" id="{D5D490AF-0ADB-486F-90E2-EDA7A120B54E}"/>
                </a:ext>
              </a:extLst>
            </p:cNvPr>
            <p:cNvSpPr/>
            <p:nvPr/>
          </p:nvSpPr>
          <p:spPr>
            <a:xfrm>
              <a:off x="3606800" y="1828800"/>
              <a:ext cx="7349067" cy="36152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E"/>
                </a:solidFill>
                <a:effectLst/>
                <a:uLnTx/>
                <a:uFillTx/>
                <a:latin typeface="Calibri" panose="020F0502020204030204"/>
                <a:ea typeface="游ゴシック" panose="020B0400000000000000" pitchFamily="34" charset="-128"/>
                <a:cs typeface="+mn-cs"/>
              </a:endParaRPr>
            </a:p>
          </p:txBody>
        </p:sp>
      </p:grpSp>
      <p:pic>
        <p:nvPicPr>
          <p:cNvPr id="6" name="Picture 5">
            <a:extLst>
              <a:ext uri="{FF2B5EF4-FFF2-40B4-BE49-F238E27FC236}">
                <a16:creationId xmlns:a16="http://schemas.microsoft.com/office/drawing/2014/main" id="{F6681FD0-264A-499B-AC9D-8A62BFAFFB36}"/>
              </a:ext>
            </a:extLst>
          </p:cNvPr>
          <p:cNvPicPr>
            <a:picLocks noChangeAspect="1"/>
          </p:cNvPicPr>
          <p:nvPr/>
        </p:nvPicPr>
        <p:blipFill>
          <a:blip r:embed="rId3"/>
          <a:stretch>
            <a:fillRect/>
          </a:stretch>
        </p:blipFill>
        <p:spPr>
          <a:xfrm>
            <a:off x="2505847" y="1267191"/>
            <a:ext cx="7081939" cy="4587671"/>
          </a:xfrm>
          <a:prstGeom prst="rect">
            <a:avLst/>
          </a:prstGeom>
        </p:spPr>
      </p:pic>
      <p:cxnSp>
        <p:nvCxnSpPr>
          <p:cNvPr id="7" name="Straight Connector 6">
            <a:extLst>
              <a:ext uri="{FF2B5EF4-FFF2-40B4-BE49-F238E27FC236}">
                <a16:creationId xmlns:a16="http://schemas.microsoft.com/office/drawing/2014/main" id="{C8E2C29B-B8CD-48A3-B493-A447E1EAA58D}"/>
              </a:ext>
            </a:extLst>
          </p:cNvPr>
          <p:cNvCxnSpPr/>
          <p:nvPr/>
        </p:nvCxnSpPr>
        <p:spPr>
          <a:xfrm flipH="1" flipV="1">
            <a:off x="5003513" y="2737326"/>
            <a:ext cx="550334" cy="362755"/>
          </a:xfrm>
          <a:prstGeom prst="line">
            <a:avLst/>
          </a:prstGeom>
          <a:ln>
            <a:solidFill>
              <a:srgbClr val="A6F2FF"/>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599B45A-C823-439E-A8A5-EC04033A2738}"/>
              </a:ext>
            </a:extLst>
          </p:cNvPr>
          <p:cNvCxnSpPr/>
          <p:nvPr/>
        </p:nvCxnSpPr>
        <p:spPr>
          <a:xfrm flipH="1" flipV="1">
            <a:off x="4942531" y="2883376"/>
            <a:ext cx="550334" cy="251814"/>
          </a:xfrm>
          <a:prstGeom prst="line">
            <a:avLst/>
          </a:prstGeom>
          <a:ln>
            <a:solidFill>
              <a:srgbClr val="A6F2FF"/>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7330122-21BE-4138-A0EA-400EA1C66DFF}"/>
              </a:ext>
            </a:extLst>
          </p:cNvPr>
          <p:cNvCxnSpPr/>
          <p:nvPr/>
        </p:nvCxnSpPr>
        <p:spPr>
          <a:xfrm flipH="1" flipV="1">
            <a:off x="4869657" y="3036310"/>
            <a:ext cx="565552" cy="167520"/>
          </a:xfrm>
          <a:prstGeom prst="line">
            <a:avLst/>
          </a:prstGeom>
          <a:ln>
            <a:solidFill>
              <a:srgbClr val="A6F2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34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93FE13-C698-4E3A-AA24-7DDF73DF5F0F}"/>
              </a:ext>
            </a:extLst>
          </p:cNvPr>
          <p:cNvGrpSpPr/>
          <p:nvPr/>
        </p:nvGrpSpPr>
        <p:grpSpPr>
          <a:xfrm>
            <a:off x="1430210" y="934601"/>
            <a:ext cx="9269208" cy="5446360"/>
            <a:chOff x="2658880" y="925186"/>
            <a:chExt cx="9269208" cy="5446360"/>
          </a:xfrm>
        </p:grpSpPr>
        <p:pic>
          <p:nvPicPr>
            <p:cNvPr id="3" name="Picture 2">
              <a:extLst>
                <a:ext uri="{FF2B5EF4-FFF2-40B4-BE49-F238E27FC236}">
                  <a16:creationId xmlns:a16="http://schemas.microsoft.com/office/drawing/2014/main" id="{E9EE679A-91DE-4B4E-8573-02C0808B242C}"/>
                </a:ext>
              </a:extLst>
            </p:cNvPr>
            <p:cNvPicPr>
              <a:picLocks noChangeAspect="1"/>
            </p:cNvPicPr>
            <p:nvPr/>
          </p:nvPicPr>
          <p:blipFill>
            <a:blip r:embed="rId2"/>
            <a:stretch>
              <a:fillRect/>
            </a:stretch>
          </p:blipFill>
          <p:spPr>
            <a:xfrm>
              <a:off x="2658880" y="925186"/>
              <a:ext cx="9269208" cy="5446360"/>
            </a:xfrm>
            <a:prstGeom prst="rect">
              <a:avLst/>
            </a:prstGeom>
          </p:spPr>
        </p:pic>
        <p:sp>
          <p:nvSpPr>
            <p:cNvPr id="4" name="Rectangle: Single Corner Rounded 3">
              <a:extLst>
                <a:ext uri="{FF2B5EF4-FFF2-40B4-BE49-F238E27FC236}">
                  <a16:creationId xmlns:a16="http://schemas.microsoft.com/office/drawing/2014/main" id="{72F76AF1-D8AC-40D1-AFB4-6187729CAFE1}"/>
                </a:ext>
              </a:extLst>
            </p:cNvPr>
            <p:cNvSpPr/>
            <p:nvPr/>
          </p:nvSpPr>
          <p:spPr>
            <a:xfrm>
              <a:off x="9355404" y="1219200"/>
              <a:ext cx="1468800" cy="536572"/>
            </a:xfrm>
            <a:prstGeom prst="round1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E"/>
                </a:solidFill>
                <a:effectLst/>
                <a:uLnTx/>
                <a:uFillTx/>
                <a:latin typeface="Calibri" panose="020F0502020204030204"/>
                <a:ea typeface="游ゴシック" panose="020B0400000000000000" pitchFamily="34" charset="-128"/>
                <a:cs typeface="+mn-cs"/>
              </a:endParaRPr>
            </a:p>
          </p:txBody>
        </p:sp>
        <p:sp>
          <p:nvSpPr>
            <p:cNvPr id="5" name="Rectangle 4">
              <a:extLst>
                <a:ext uri="{FF2B5EF4-FFF2-40B4-BE49-F238E27FC236}">
                  <a16:creationId xmlns:a16="http://schemas.microsoft.com/office/drawing/2014/main" id="{3E345CF4-F5A9-4BFA-B649-3C6D377FAFA9}"/>
                </a:ext>
              </a:extLst>
            </p:cNvPr>
            <p:cNvSpPr/>
            <p:nvPr/>
          </p:nvSpPr>
          <p:spPr>
            <a:xfrm>
              <a:off x="3606800" y="1828800"/>
              <a:ext cx="7349067" cy="36152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FFFE"/>
                </a:solidFill>
                <a:effectLst/>
                <a:uLnTx/>
                <a:uFillTx/>
                <a:latin typeface="Calibri" panose="020F0502020204030204"/>
                <a:ea typeface="游ゴシック" panose="020B0400000000000000" pitchFamily="34" charset="-128"/>
                <a:cs typeface="+mn-cs"/>
              </a:endParaRPr>
            </a:p>
          </p:txBody>
        </p:sp>
      </p:grpSp>
      <p:pic>
        <p:nvPicPr>
          <p:cNvPr id="6" name="Picture 5">
            <a:extLst>
              <a:ext uri="{FF2B5EF4-FFF2-40B4-BE49-F238E27FC236}">
                <a16:creationId xmlns:a16="http://schemas.microsoft.com/office/drawing/2014/main" id="{72F46923-2E0A-4115-8B77-DF32C9660C19}"/>
              </a:ext>
            </a:extLst>
          </p:cNvPr>
          <p:cNvPicPr>
            <a:picLocks noChangeAspect="1"/>
          </p:cNvPicPr>
          <p:nvPr/>
        </p:nvPicPr>
        <p:blipFill>
          <a:blip r:embed="rId3"/>
          <a:stretch>
            <a:fillRect/>
          </a:stretch>
        </p:blipFill>
        <p:spPr>
          <a:xfrm>
            <a:off x="2505847" y="1267191"/>
            <a:ext cx="7081939" cy="4587671"/>
          </a:xfrm>
          <a:prstGeom prst="rect">
            <a:avLst/>
          </a:prstGeom>
        </p:spPr>
      </p:pic>
      <p:sp>
        <p:nvSpPr>
          <p:cNvPr id="7" name="Oval 6">
            <a:extLst>
              <a:ext uri="{FF2B5EF4-FFF2-40B4-BE49-F238E27FC236}">
                <a16:creationId xmlns:a16="http://schemas.microsoft.com/office/drawing/2014/main" id="{A778DF67-17DF-454F-802E-077FD40F309F}"/>
              </a:ext>
            </a:extLst>
          </p:cNvPr>
          <p:cNvSpPr/>
          <p:nvPr/>
        </p:nvSpPr>
        <p:spPr>
          <a:xfrm>
            <a:off x="2611303" y="3166264"/>
            <a:ext cx="2465541" cy="2400566"/>
          </a:xfrm>
          <a:prstGeom prst="ellipse">
            <a:avLst/>
          </a:prstGeom>
          <a:noFill/>
          <a:ln>
            <a:solidFill>
              <a:srgbClr val="A6F2FF"/>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E"/>
              </a:solidFill>
              <a:effectLst/>
              <a:uLnTx/>
              <a:uFillTx/>
              <a:latin typeface="Calibri" panose="020F0502020204030204"/>
              <a:ea typeface="游ゴシック" panose="020B0400000000000000" pitchFamily="34" charset="-128"/>
              <a:cs typeface="+mn-cs"/>
            </a:endParaRPr>
          </a:p>
        </p:txBody>
      </p:sp>
      <p:grpSp>
        <p:nvGrpSpPr>
          <p:cNvPr id="8" name="Group 7">
            <a:extLst>
              <a:ext uri="{FF2B5EF4-FFF2-40B4-BE49-F238E27FC236}">
                <a16:creationId xmlns:a16="http://schemas.microsoft.com/office/drawing/2014/main" id="{C4539D4D-93ED-4436-AC88-634CB00694B4}"/>
              </a:ext>
            </a:extLst>
          </p:cNvPr>
          <p:cNvGrpSpPr/>
          <p:nvPr/>
        </p:nvGrpSpPr>
        <p:grpSpPr>
          <a:xfrm>
            <a:off x="2587299" y="2598952"/>
            <a:ext cx="2424113" cy="3429000"/>
            <a:chOff x="206188" y="2895600"/>
            <a:chExt cx="2424113" cy="3429000"/>
          </a:xfrm>
        </p:grpSpPr>
        <p:grpSp>
          <p:nvGrpSpPr>
            <p:cNvPr id="9" name="Group 8">
              <a:extLst>
                <a:ext uri="{FF2B5EF4-FFF2-40B4-BE49-F238E27FC236}">
                  <a16:creationId xmlns:a16="http://schemas.microsoft.com/office/drawing/2014/main" id="{85172385-1984-4C7E-876B-FEDB7F3979B7}"/>
                </a:ext>
              </a:extLst>
            </p:cNvPr>
            <p:cNvGrpSpPr/>
            <p:nvPr/>
          </p:nvGrpSpPr>
          <p:grpSpPr>
            <a:xfrm>
              <a:off x="206188" y="2895600"/>
              <a:ext cx="2424113" cy="3429000"/>
              <a:chOff x="206188" y="2895600"/>
              <a:chExt cx="2424113" cy="3429000"/>
            </a:xfrm>
          </p:grpSpPr>
          <p:pic>
            <p:nvPicPr>
              <p:cNvPr id="11" name="Picture 2" descr="Mood, Blob, Viscous, Jelly, Anger, Content, Sad, Wtf">
                <a:extLst>
                  <a:ext uri="{FF2B5EF4-FFF2-40B4-BE49-F238E27FC236}">
                    <a16:creationId xmlns:a16="http://schemas.microsoft.com/office/drawing/2014/main" id="{A6F729A1-CE3C-4665-B0B5-CC84F75AD98E}"/>
                  </a:ext>
                </a:extLst>
              </p:cNvPr>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ackgroundRemoval t="10000" b="90000" l="9449" r="89764"/>
                        </a14:imgEffect>
                      </a14:imgLayer>
                    </a14:imgProps>
                  </a:ext>
                  <a:ext uri="{28A0092B-C50C-407E-A947-70E740481C1C}">
                    <a14:useLocalDpi xmlns:a14="http://schemas.microsoft.com/office/drawing/2010/main"/>
                  </a:ext>
                </a:extLst>
              </a:blip>
              <a:srcRect/>
              <a:stretch/>
            </p:blipFill>
            <p:spPr bwMode="auto">
              <a:xfrm>
                <a:off x="206188" y="2895600"/>
                <a:ext cx="2424113"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ardhat, Builder, Cover, Head, Construction, Industry">
                <a:extLst>
                  <a:ext uri="{FF2B5EF4-FFF2-40B4-BE49-F238E27FC236}">
                    <a16:creationId xmlns:a16="http://schemas.microsoft.com/office/drawing/2014/main" id="{BCEAC22B-5DA6-4F73-ADE2-1DFA1185BC6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rot="21372587" flipH="1">
                <a:off x="1232845" y="3634413"/>
                <a:ext cx="879841" cy="724517"/>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ardrop 9">
              <a:extLst>
                <a:ext uri="{FF2B5EF4-FFF2-40B4-BE49-F238E27FC236}">
                  <a16:creationId xmlns:a16="http://schemas.microsoft.com/office/drawing/2014/main" id="{5D5F1884-E72E-44ED-863E-89AA3C10D961}"/>
                </a:ext>
              </a:extLst>
            </p:cNvPr>
            <p:cNvSpPr/>
            <p:nvPr/>
          </p:nvSpPr>
          <p:spPr>
            <a:xfrm rot="19179772">
              <a:off x="1306272" y="4591760"/>
              <a:ext cx="223942" cy="231068"/>
            </a:xfrm>
            <a:prstGeom prst="teardrop">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800" b="0" i="0" u="none" strike="noStrike" kern="1200" cap="none" spc="0" normalizeH="0" baseline="0" noProof="0">
                <a:ln>
                  <a:noFill/>
                </a:ln>
                <a:solidFill>
                  <a:srgbClr val="FFFFFE"/>
                </a:solidFill>
                <a:effectLst/>
                <a:uLnTx/>
                <a:uFillTx/>
                <a:latin typeface="Calibri" panose="020F0502020204030204"/>
                <a:ea typeface="+mn-ea"/>
                <a:cs typeface="+mn-cs"/>
              </a:endParaRPr>
            </a:p>
          </p:txBody>
        </p:sp>
      </p:grpSp>
      <p:cxnSp>
        <p:nvCxnSpPr>
          <p:cNvPr id="13" name="Straight Connector 12">
            <a:extLst>
              <a:ext uri="{FF2B5EF4-FFF2-40B4-BE49-F238E27FC236}">
                <a16:creationId xmlns:a16="http://schemas.microsoft.com/office/drawing/2014/main" id="{00015011-CCD8-435B-8F6A-B17A2A271A4B}"/>
              </a:ext>
            </a:extLst>
          </p:cNvPr>
          <p:cNvCxnSpPr/>
          <p:nvPr/>
        </p:nvCxnSpPr>
        <p:spPr>
          <a:xfrm flipH="1" flipV="1">
            <a:off x="5003513" y="2737326"/>
            <a:ext cx="550334" cy="362755"/>
          </a:xfrm>
          <a:prstGeom prst="line">
            <a:avLst/>
          </a:prstGeom>
          <a:ln>
            <a:solidFill>
              <a:srgbClr val="A6F2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D00DFF-8A00-4C84-BB23-B166D2991AFA}"/>
              </a:ext>
            </a:extLst>
          </p:cNvPr>
          <p:cNvCxnSpPr/>
          <p:nvPr/>
        </p:nvCxnSpPr>
        <p:spPr>
          <a:xfrm flipH="1" flipV="1">
            <a:off x="4942531" y="2883376"/>
            <a:ext cx="550334" cy="251814"/>
          </a:xfrm>
          <a:prstGeom prst="line">
            <a:avLst/>
          </a:prstGeom>
          <a:ln>
            <a:solidFill>
              <a:srgbClr val="A6F2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0994D2-626E-4C1A-8A48-4EC42AA2C687}"/>
              </a:ext>
            </a:extLst>
          </p:cNvPr>
          <p:cNvCxnSpPr/>
          <p:nvPr/>
        </p:nvCxnSpPr>
        <p:spPr>
          <a:xfrm flipH="1" flipV="1">
            <a:off x="4869657" y="3036310"/>
            <a:ext cx="565552" cy="167520"/>
          </a:xfrm>
          <a:prstGeom prst="line">
            <a:avLst/>
          </a:prstGeom>
          <a:ln>
            <a:solidFill>
              <a:srgbClr val="A6F2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824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4" name="Picture 2" descr="At least they are not using antisocial smartphones!">
            <a:extLst>
              <a:ext uri="{FF2B5EF4-FFF2-40B4-BE49-F238E27FC236}">
                <a16:creationId xmlns:a16="http://schemas.microsoft.com/office/drawing/2014/main" id="{B6D5F0B5-8453-48AA-8250-0BD789C094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27" r="18206"/>
          <a:stretch/>
        </p:blipFill>
        <p:spPr bwMode="auto">
          <a:xfrm>
            <a:off x="20" y="10"/>
            <a:ext cx="6095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33813D9-DF94-4BCB-A237-55E6476FDD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64" r="28413"/>
          <a:stretch/>
        </p:blipFill>
        <p:spPr bwMode="auto">
          <a:xfrm>
            <a:off x="6096000" y="10"/>
            <a:ext cx="6096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ame 76">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189497-BDF1-469B-9F66-4A119142F16E}"/>
              </a:ext>
            </a:extLst>
          </p:cNvPr>
          <p:cNvSpPr>
            <a:spLocks noGrp="1"/>
          </p:cNvSpPr>
          <p:nvPr>
            <p:ph type="title"/>
          </p:nvPr>
        </p:nvSpPr>
        <p:spPr>
          <a:xfrm>
            <a:off x="4286858" y="2761554"/>
            <a:ext cx="3618284" cy="1345720"/>
          </a:xfrm>
          <a:noFill/>
        </p:spPr>
        <p:txBody>
          <a:bodyPr vert="horz" lIns="91440" tIns="45720" rIns="91440" bIns="45720" rtlCol="0" anchor="ctr">
            <a:normAutofit/>
          </a:bodyPr>
          <a:lstStyle/>
          <a:p>
            <a:pPr algn="ctr"/>
            <a:r>
              <a:rPr lang="en-US" sz="2800" kern="1200" dirty="0">
                <a:solidFill>
                  <a:srgbClr val="080808"/>
                </a:solidFill>
                <a:latin typeface="+mj-lt"/>
                <a:ea typeface="+mj-ea"/>
                <a:cs typeface="+mj-cs"/>
              </a:rPr>
              <a:t>100 Years Later…</a:t>
            </a:r>
          </a:p>
        </p:txBody>
      </p:sp>
      <p:sp>
        <p:nvSpPr>
          <p:cNvPr id="9" name="TextBox 8">
            <a:extLst>
              <a:ext uri="{FF2B5EF4-FFF2-40B4-BE49-F238E27FC236}">
                <a16:creationId xmlns:a16="http://schemas.microsoft.com/office/drawing/2014/main" id="{5941A37C-2EF4-4EFE-9642-A9EDE7A1B0FB}"/>
              </a:ext>
            </a:extLst>
          </p:cNvPr>
          <p:cNvSpPr txBox="1"/>
          <p:nvPr/>
        </p:nvSpPr>
        <p:spPr>
          <a:xfrm>
            <a:off x="9323187" y="6596380"/>
            <a:ext cx="291414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rPr>
              <a:t>https://www.sadanduseless.com/evil-iphones/</a:t>
            </a:r>
          </a:p>
        </p:txBody>
      </p:sp>
      <p:sp>
        <p:nvSpPr>
          <p:cNvPr id="11" name="TextBox 10">
            <a:extLst>
              <a:ext uri="{FF2B5EF4-FFF2-40B4-BE49-F238E27FC236}">
                <a16:creationId xmlns:a16="http://schemas.microsoft.com/office/drawing/2014/main" id="{CA9A04DE-D4D3-497C-8AEF-034780C09AE1}"/>
              </a:ext>
            </a:extLst>
          </p:cNvPr>
          <p:cNvSpPr txBox="1"/>
          <p:nvPr/>
        </p:nvSpPr>
        <p:spPr>
          <a:xfrm>
            <a:off x="671" y="6597076"/>
            <a:ext cx="611799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https://tech.co/news/steets-littered-adult-pokemon-go-players-2016-07</a:t>
            </a:r>
          </a:p>
        </p:txBody>
      </p:sp>
    </p:spTree>
    <p:extLst>
      <p:ext uri="{BB962C8B-B14F-4D97-AF65-F5344CB8AC3E}">
        <p14:creationId xmlns:p14="http://schemas.microsoft.com/office/powerpoint/2010/main" val="130084736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0706694C-4FAB-3C6D-9ECD-302F6DD96B19}"/>
              </a:ext>
            </a:extLst>
          </p:cNvPr>
          <p:cNvSpPr/>
          <p:nvPr/>
        </p:nvSpPr>
        <p:spPr>
          <a:xfrm>
            <a:off x="7195342" y="626117"/>
            <a:ext cx="4317999" cy="5459374"/>
          </a:xfrm>
          <a:prstGeom prst="roundRect">
            <a:avLst/>
          </a:prstGeom>
          <a:solidFill>
            <a:schemeClr val="accent3">
              <a:alpha val="43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37AC99D1-F576-3836-B635-F8EC9B28C918}"/>
              </a:ext>
            </a:extLst>
          </p:cNvPr>
          <p:cNvSpPr/>
          <p:nvPr/>
        </p:nvSpPr>
        <p:spPr>
          <a:xfrm>
            <a:off x="309093" y="626116"/>
            <a:ext cx="4317999" cy="5459374"/>
          </a:xfrm>
          <a:prstGeom prst="roundRect">
            <a:avLst/>
          </a:prstGeom>
          <a:solidFill>
            <a:schemeClr val="accent3">
              <a:alpha val="43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28881995-DE06-8D50-8066-02F6EC15C959}"/>
              </a:ext>
            </a:extLst>
          </p:cNvPr>
          <p:cNvPicPr>
            <a:picLocks noChangeAspect="1"/>
          </p:cNvPicPr>
          <p:nvPr/>
        </p:nvPicPr>
        <p:blipFill rotWithShape="1">
          <a:blip r:embed="rId2"/>
          <a:srcRect l="24648" t="18716" r="25149" b="19124"/>
          <a:stretch/>
        </p:blipFill>
        <p:spPr>
          <a:xfrm>
            <a:off x="5506486" y="2273374"/>
            <a:ext cx="992407" cy="1228753"/>
          </a:xfrm>
          <a:prstGeom prst="rect">
            <a:avLst/>
          </a:prstGeom>
        </p:spPr>
      </p:pic>
      <p:pic>
        <p:nvPicPr>
          <p:cNvPr id="3" name="Picture 2">
            <a:extLst>
              <a:ext uri="{FF2B5EF4-FFF2-40B4-BE49-F238E27FC236}">
                <a16:creationId xmlns:a16="http://schemas.microsoft.com/office/drawing/2014/main" id="{CF0890D3-CC33-2EBD-7CD0-DE841BD47C87}"/>
              </a:ext>
            </a:extLst>
          </p:cNvPr>
          <p:cNvPicPr>
            <a:picLocks noChangeAspect="1"/>
          </p:cNvPicPr>
          <p:nvPr/>
        </p:nvPicPr>
        <p:blipFill>
          <a:blip r:embed="rId3"/>
          <a:stretch>
            <a:fillRect/>
          </a:stretch>
        </p:blipFill>
        <p:spPr>
          <a:xfrm>
            <a:off x="5786909" y="3005299"/>
            <a:ext cx="1423969" cy="1423969"/>
          </a:xfrm>
          <a:prstGeom prst="rect">
            <a:avLst/>
          </a:prstGeom>
        </p:spPr>
      </p:pic>
      <p:pic>
        <p:nvPicPr>
          <p:cNvPr id="4" name="Picture 3">
            <a:extLst>
              <a:ext uri="{FF2B5EF4-FFF2-40B4-BE49-F238E27FC236}">
                <a16:creationId xmlns:a16="http://schemas.microsoft.com/office/drawing/2014/main" id="{A54ABBBC-B9BF-8ED4-E502-41355D9839EB}"/>
              </a:ext>
            </a:extLst>
          </p:cNvPr>
          <p:cNvPicPr>
            <a:picLocks noChangeAspect="1"/>
          </p:cNvPicPr>
          <p:nvPr/>
        </p:nvPicPr>
        <p:blipFill>
          <a:blip r:embed="rId3"/>
          <a:stretch>
            <a:fillRect/>
          </a:stretch>
        </p:blipFill>
        <p:spPr>
          <a:xfrm>
            <a:off x="4718932" y="3005299"/>
            <a:ext cx="1423969" cy="1423969"/>
          </a:xfrm>
          <a:prstGeom prst="rect">
            <a:avLst/>
          </a:prstGeom>
        </p:spPr>
      </p:pic>
      <p:pic>
        <p:nvPicPr>
          <p:cNvPr id="5" name="Picture 4">
            <a:extLst>
              <a:ext uri="{FF2B5EF4-FFF2-40B4-BE49-F238E27FC236}">
                <a16:creationId xmlns:a16="http://schemas.microsoft.com/office/drawing/2014/main" id="{D98F72D6-A28C-FE7C-18F8-1E15E281BBAD}"/>
              </a:ext>
            </a:extLst>
          </p:cNvPr>
          <p:cNvPicPr>
            <a:picLocks noChangeAspect="1"/>
          </p:cNvPicPr>
          <p:nvPr/>
        </p:nvPicPr>
        <p:blipFill>
          <a:blip r:embed="rId4"/>
          <a:stretch>
            <a:fillRect/>
          </a:stretch>
        </p:blipFill>
        <p:spPr>
          <a:xfrm>
            <a:off x="931656" y="-2951"/>
            <a:ext cx="2260098" cy="2260098"/>
          </a:xfrm>
          <a:prstGeom prst="rect">
            <a:avLst/>
          </a:prstGeom>
        </p:spPr>
      </p:pic>
      <p:pic>
        <p:nvPicPr>
          <p:cNvPr id="6" name="Picture 5">
            <a:extLst>
              <a:ext uri="{FF2B5EF4-FFF2-40B4-BE49-F238E27FC236}">
                <a16:creationId xmlns:a16="http://schemas.microsoft.com/office/drawing/2014/main" id="{1BD8C1E3-C646-C3D4-E626-F304985B153D}"/>
              </a:ext>
            </a:extLst>
          </p:cNvPr>
          <p:cNvPicPr>
            <a:picLocks noChangeAspect="1"/>
          </p:cNvPicPr>
          <p:nvPr/>
        </p:nvPicPr>
        <p:blipFill>
          <a:blip r:embed="rId5"/>
          <a:stretch>
            <a:fillRect/>
          </a:stretch>
        </p:blipFill>
        <p:spPr>
          <a:xfrm>
            <a:off x="752616" y="2933298"/>
            <a:ext cx="1470338" cy="1470338"/>
          </a:xfrm>
          <a:prstGeom prst="rect">
            <a:avLst/>
          </a:prstGeom>
        </p:spPr>
      </p:pic>
      <p:pic>
        <p:nvPicPr>
          <p:cNvPr id="10" name="Picture 9">
            <a:extLst>
              <a:ext uri="{FF2B5EF4-FFF2-40B4-BE49-F238E27FC236}">
                <a16:creationId xmlns:a16="http://schemas.microsoft.com/office/drawing/2014/main" id="{A5A4E681-05AB-BAA7-EAE2-53E48EDA0346}"/>
              </a:ext>
            </a:extLst>
          </p:cNvPr>
          <p:cNvPicPr>
            <a:picLocks noChangeAspect="1"/>
          </p:cNvPicPr>
          <p:nvPr/>
        </p:nvPicPr>
        <p:blipFill>
          <a:blip r:embed="rId6"/>
          <a:stretch>
            <a:fillRect/>
          </a:stretch>
        </p:blipFill>
        <p:spPr>
          <a:xfrm>
            <a:off x="928598" y="1570822"/>
            <a:ext cx="1470338" cy="1470338"/>
          </a:xfrm>
          <a:prstGeom prst="rect">
            <a:avLst/>
          </a:prstGeom>
        </p:spPr>
      </p:pic>
      <p:pic>
        <p:nvPicPr>
          <p:cNvPr id="11" name="Picture 10">
            <a:extLst>
              <a:ext uri="{FF2B5EF4-FFF2-40B4-BE49-F238E27FC236}">
                <a16:creationId xmlns:a16="http://schemas.microsoft.com/office/drawing/2014/main" id="{CE3D851A-F960-E23C-C104-C30635966BE4}"/>
              </a:ext>
            </a:extLst>
          </p:cNvPr>
          <p:cNvPicPr>
            <a:picLocks noChangeAspect="1"/>
          </p:cNvPicPr>
          <p:nvPr/>
        </p:nvPicPr>
        <p:blipFill>
          <a:blip r:embed="rId7"/>
          <a:stretch>
            <a:fillRect/>
          </a:stretch>
        </p:blipFill>
        <p:spPr>
          <a:xfrm>
            <a:off x="8903180" y="346172"/>
            <a:ext cx="1376671" cy="1376671"/>
          </a:xfrm>
          <a:prstGeom prst="rect">
            <a:avLst/>
          </a:prstGeom>
        </p:spPr>
      </p:pic>
      <p:pic>
        <p:nvPicPr>
          <p:cNvPr id="14" name="Picture 13">
            <a:extLst>
              <a:ext uri="{FF2B5EF4-FFF2-40B4-BE49-F238E27FC236}">
                <a16:creationId xmlns:a16="http://schemas.microsoft.com/office/drawing/2014/main" id="{E0405B34-8793-75D4-0AD2-E83A42E201AD}"/>
              </a:ext>
            </a:extLst>
          </p:cNvPr>
          <p:cNvPicPr>
            <a:picLocks noChangeAspect="1"/>
          </p:cNvPicPr>
          <p:nvPr/>
        </p:nvPicPr>
        <p:blipFill>
          <a:blip r:embed="rId8"/>
          <a:stretch>
            <a:fillRect/>
          </a:stretch>
        </p:blipFill>
        <p:spPr>
          <a:xfrm>
            <a:off x="9067143" y="2673208"/>
            <a:ext cx="2128345" cy="2128345"/>
          </a:xfrm>
          <a:prstGeom prst="rect">
            <a:avLst/>
          </a:prstGeom>
        </p:spPr>
      </p:pic>
      <p:sp>
        <p:nvSpPr>
          <p:cNvPr id="15" name="TextBox 14">
            <a:extLst>
              <a:ext uri="{FF2B5EF4-FFF2-40B4-BE49-F238E27FC236}">
                <a16:creationId xmlns:a16="http://schemas.microsoft.com/office/drawing/2014/main" id="{9B5C9830-6767-E12D-EB61-1746435276CD}"/>
              </a:ext>
            </a:extLst>
          </p:cNvPr>
          <p:cNvSpPr txBox="1"/>
          <p:nvPr/>
        </p:nvSpPr>
        <p:spPr>
          <a:xfrm>
            <a:off x="891378" y="35696"/>
            <a:ext cx="31534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External Demand</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1EEAA42D-4D6F-3089-238B-ED82F849BADD}"/>
              </a:ext>
            </a:extLst>
          </p:cNvPr>
          <p:cNvSpPr txBox="1"/>
          <p:nvPr/>
        </p:nvSpPr>
        <p:spPr>
          <a:xfrm>
            <a:off x="7942044" y="23358"/>
            <a:ext cx="299774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Internal Demand</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Arrow: Right 20">
            <a:extLst>
              <a:ext uri="{FF2B5EF4-FFF2-40B4-BE49-F238E27FC236}">
                <a16:creationId xmlns:a16="http://schemas.microsoft.com/office/drawing/2014/main" id="{D0738B68-6E58-05F6-ECC4-ADE53001DF6F}"/>
              </a:ext>
            </a:extLst>
          </p:cNvPr>
          <p:cNvSpPr/>
          <p:nvPr/>
        </p:nvSpPr>
        <p:spPr>
          <a:xfrm rot="9025766">
            <a:off x="7381231" y="1757854"/>
            <a:ext cx="1591646" cy="442695"/>
          </a:xfrm>
          <a:prstGeom prst="right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Arrow: Right 21">
            <a:extLst>
              <a:ext uri="{FF2B5EF4-FFF2-40B4-BE49-F238E27FC236}">
                <a16:creationId xmlns:a16="http://schemas.microsoft.com/office/drawing/2014/main" id="{6620D89D-3556-5DB6-34A0-A04A4B86BF25}"/>
              </a:ext>
            </a:extLst>
          </p:cNvPr>
          <p:cNvSpPr/>
          <p:nvPr/>
        </p:nvSpPr>
        <p:spPr>
          <a:xfrm rot="10005719">
            <a:off x="7558215" y="2534054"/>
            <a:ext cx="1667868" cy="442695"/>
          </a:xfrm>
          <a:prstGeom prst="right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Arrow: Right 22">
            <a:extLst>
              <a:ext uri="{FF2B5EF4-FFF2-40B4-BE49-F238E27FC236}">
                <a16:creationId xmlns:a16="http://schemas.microsoft.com/office/drawing/2014/main" id="{737839F1-FB6C-ABF1-CBBA-E3CBDBC51D34}"/>
              </a:ext>
            </a:extLst>
          </p:cNvPr>
          <p:cNvSpPr/>
          <p:nvPr/>
        </p:nvSpPr>
        <p:spPr>
          <a:xfrm rot="11412914">
            <a:off x="7673920" y="3455299"/>
            <a:ext cx="1583168" cy="442695"/>
          </a:xfrm>
          <a:prstGeom prst="right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row: Right 23">
            <a:extLst>
              <a:ext uri="{FF2B5EF4-FFF2-40B4-BE49-F238E27FC236}">
                <a16:creationId xmlns:a16="http://schemas.microsoft.com/office/drawing/2014/main" id="{58770FAD-A580-3863-57D6-41DC45DEE82F}"/>
              </a:ext>
            </a:extLst>
          </p:cNvPr>
          <p:cNvSpPr/>
          <p:nvPr/>
        </p:nvSpPr>
        <p:spPr>
          <a:xfrm rot="12571825">
            <a:off x="7488322" y="4374361"/>
            <a:ext cx="1435091" cy="442695"/>
          </a:xfrm>
          <a:prstGeom prst="right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row: Right 24">
            <a:extLst>
              <a:ext uri="{FF2B5EF4-FFF2-40B4-BE49-F238E27FC236}">
                <a16:creationId xmlns:a16="http://schemas.microsoft.com/office/drawing/2014/main" id="{217D3553-194B-9518-B836-16894AF906C8}"/>
              </a:ext>
            </a:extLst>
          </p:cNvPr>
          <p:cNvSpPr/>
          <p:nvPr/>
        </p:nvSpPr>
        <p:spPr>
          <a:xfrm rot="1530852">
            <a:off x="2821968" y="1787226"/>
            <a:ext cx="1626488" cy="442695"/>
          </a:xfrm>
          <a:prstGeom prst="right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row: Right 25">
            <a:extLst>
              <a:ext uri="{FF2B5EF4-FFF2-40B4-BE49-F238E27FC236}">
                <a16:creationId xmlns:a16="http://schemas.microsoft.com/office/drawing/2014/main" id="{F6E37EAD-3BB7-FB85-A2FF-D882B3DC745B}"/>
              </a:ext>
            </a:extLst>
          </p:cNvPr>
          <p:cNvSpPr/>
          <p:nvPr/>
        </p:nvSpPr>
        <p:spPr>
          <a:xfrm rot="921926">
            <a:off x="2661646" y="2554340"/>
            <a:ext cx="1516339" cy="442695"/>
          </a:xfrm>
          <a:prstGeom prst="right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Arrow: Right 26">
            <a:extLst>
              <a:ext uri="{FF2B5EF4-FFF2-40B4-BE49-F238E27FC236}">
                <a16:creationId xmlns:a16="http://schemas.microsoft.com/office/drawing/2014/main" id="{BD7FF62C-A9F4-3146-CEFC-270BF378A28E}"/>
              </a:ext>
            </a:extLst>
          </p:cNvPr>
          <p:cNvSpPr/>
          <p:nvPr/>
        </p:nvSpPr>
        <p:spPr>
          <a:xfrm rot="21295189">
            <a:off x="2652665" y="3516724"/>
            <a:ext cx="1470338" cy="442695"/>
          </a:xfrm>
          <a:prstGeom prst="right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Arrow: Right 27">
            <a:extLst>
              <a:ext uri="{FF2B5EF4-FFF2-40B4-BE49-F238E27FC236}">
                <a16:creationId xmlns:a16="http://schemas.microsoft.com/office/drawing/2014/main" id="{3A42D2AA-4E75-4043-2482-961F06653F75}"/>
              </a:ext>
            </a:extLst>
          </p:cNvPr>
          <p:cNvSpPr/>
          <p:nvPr/>
        </p:nvSpPr>
        <p:spPr>
          <a:xfrm rot="19946501">
            <a:off x="2784287" y="4376196"/>
            <a:ext cx="1519157" cy="442695"/>
          </a:xfrm>
          <a:prstGeom prst="right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F8FE1FC6-5252-05B9-0A0E-B987F39CD02E}"/>
              </a:ext>
            </a:extLst>
          </p:cNvPr>
          <p:cNvGrpSpPr/>
          <p:nvPr/>
        </p:nvGrpSpPr>
        <p:grpSpPr>
          <a:xfrm>
            <a:off x="664006" y="4292688"/>
            <a:ext cx="2418276" cy="1581964"/>
            <a:chOff x="4306739" y="4765304"/>
            <a:chExt cx="2740237" cy="1801455"/>
          </a:xfrm>
        </p:grpSpPr>
        <p:pic>
          <p:nvPicPr>
            <p:cNvPr id="18" name="Picture 17">
              <a:extLst>
                <a:ext uri="{FF2B5EF4-FFF2-40B4-BE49-F238E27FC236}">
                  <a16:creationId xmlns:a16="http://schemas.microsoft.com/office/drawing/2014/main" id="{A077C490-1640-C0F7-18A0-EC0940933410}"/>
                </a:ext>
              </a:extLst>
            </p:cNvPr>
            <p:cNvPicPr>
              <a:picLocks noChangeAspect="1"/>
            </p:cNvPicPr>
            <p:nvPr/>
          </p:nvPicPr>
          <p:blipFill>
            <a:blip r:embed="rId9"/>
            <a:stretch>
              <a:fillRect/>
            </a:stretch>
          </p:blipFill>
          <p:spPr>
            <a:xfrm>
              <a:off x="5012728" y="4765304"/>
              <a:ext cx="1801455" cy="1801455"/>
            </a:xfrm>
            <a:prstGeom prst="rect">
              <a:avLst/>
            </a:prstGeom>
          </p:spPr>
        </p:pic>
        <p:sp>
          <p:nvSpPr>
            <p:cNvPr id="29" name="TextBox 28">
              <a:extLst>
                <a:ext uri="{FF2B5EF4-FFF2-40B4-BE49-F238E27FC236}">
                  <a16:creationId xmlns:a16="http://schemas.microsoft.com/office/drawing/2014/main" id="{E5DA2874-148A-6372-3893-5FA63D8E202F}"/>
                </a:ext>
              </a:extLst>
            </p:cNvPr>
            <p:cNvSpPr txBox="1"/>
            <p:nvPr/>
          </p:nvSpPr>
          <p:spPr>
            <a:xfrm>
              <a:off x="4306739" y="6173434"/>
              <a:ext cx="27402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New Communication Types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0" name="TextBox 29">
            <a:extLst>
              <a:ext uri="{FF2B5EF4-FFF2-40B4-BE49-F238E27FC236}">
                <a16:creationId xmlns:a16="http://schemas.microsoft.com/office/drawing/2014/main" id="{4298E22A-9702-8028-0481-92F83F68367F}"/>
              </a:ext>
            </a:extLst>
          </p:cNvPr>
          <p:cNvSpPr txBox="1"/>
          <p:nvPr/>
        </p:nvSpPr>
        <p:spPr>
          <a:xfrm>
            <a:off x="694700" y="3879208"/>
            <a:ext cx="15356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High Coverage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390C40F5-F452-6588-A9D8-BE0FE2EECF4B}"/>
              </a:ext>
            </a:extLst>
          </p:cNvPr>
          <p:cNvSpPr txBox="1"/>
          <p:nvPr/>
        </p:nvSpPr>
        <p:spPr>
          <a:xfrm>
            <a:off x="823049" y="2621298"/>
            <a:ext cx="16930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Decreasing Fees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C802E616-9408-75C6-9FD0-D79A50EB6C39}"/>
              </a:ext>
            </a:extLst>
          </p:cNvPr>
          <p:cNvSpPr txBox="1"/>
          <p:nvPr/>
        </p:nvSpPr>
        <p:spPr>
          <a:xfrm>
            <a:off x="1427223" y="1453662"/>
            <a:ext cx="12677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More Users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C1D19AA4-7198-053E-0748-9779EC71CA04}"/>
              </a:ext>
            </a:extLst>
          </p:cNvPr>
          <p:cNvSpPr txBox="1"/>
          <p:nvPr/>
        </p:nvSpPr>
        <p:spPr>
          <a:xfrm>
            <a:off x="8891313" y="1256072"/>
            <a:ext cx="14870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Reduce OPEX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629AF9EE-B7DE-D761-D58C-48A3D9A4EFDE}"/>
              </a:ext>
            </a:extLst>
          </p:cNvPr>
          <p:cNvGrpSpPr/>
          <p:nvPr/>
        </p:nvGrpSpPr>
        <p:grpSpPr>
          <a:xfrm>
            <a:off x="8416059" y="4610286"/>
            <a:ext cx="2128788" cy="1257642"/>
            <a:chOff x="8783661" y="1867006"/>
            <a:chExt cx="2128788" cy="1257642"/>
          </a:xfrm>
        </p:grpSpPr>
        <p:pic>
          <p:nvPicPr>
            <p:cNvPr id="12" name="Picture 11">
              <a:extLst>
                <a:ext uri="{FF2B5EF4-FFF2-40B4-BE49-F238E27FC236}">
                  <a16:creationId xmlns:a16="http://schemas.microsoft.com/office/drawing/2014/main" id="{3E844B44-992A-8F47-442E-4C6875A0E08B}"/>
                </a:ext>
              </a:extLst>
            </p:cNvPr>
            <p:cNvPicPr>
              <a:picLocks noChangeAspect="1"/>
            </p:cNvPicPr>
            <p:nvPr/>
          </p:nvPicPr>
          <p:blipFill>
            <a:blip r:embed="rId10"/>
            <a:stretch>
              <a:fillRect/>
            </a:stretch>
          </p:blipFill>
          <p:spPr>
            <a:xfrm>
              <a:off x="9182056" y="1867006"/>
              <a:ext cx="1252924" cy="1252924"/>
            </a:xfrm>
            <a:prstGeom prst="rect">
              <a:avLst/>
            </a:prstGeom>
          </p:spPr>
        </p:pic>
        <p:sp>
          <p:nvSpPr>
            <p:cNvPr id="34" name="TextBox 33">
              <a:extLst>
                <a:ext uri="{FF2B5EF4-FFF2-40B4-BE49-F238E27FC236}">
                  <a16:creationId xmlns:a16="http://schemas.microsoft.com/office/drawing/2014/main" id="{C30B1E52-32EA-35D2-5E51-D925E48F5B1C}"/>
                </a:ext>
              </a:extLst>
            </p:cNvPr>
            <p:cNvSpPr txBox="1"/>
            <p:nvPr/>
          </p:nvSpPr>
          <p:spPr>
            <a:xfrm>
              <a:off x="8783661" y="2755316"/>
              <a:ext cx="21287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Increase Throughput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5" name="TextBox 34">
            <a:extLst>
              <a:ext uri="{FF2B5EF4-FFF2-40B4-BE49-F238E27FC236}">
                <a16:creationId xmlns:a16="http://schemas.microsoft.com/office/drawing/2014/main" id="{5E2E4244-EE75-CDE0-3BF7-F6051064A926}"/>
              </a:ext>
            </a:extLst>
          </p:cNvPr>
          <p:cNvSpPr txBox="1"/>
          <p:nvPr/>
        </p:nvSpPr>
        <p:spPr>
          <a:xfrm>
            <a:off x="9615604" y="4214571"/>
            <a:ext cx="10472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Fix Faults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0" name="Group 39">
            <a:extLst>
              <a:ext uri="{FF2B5EF4-FFF2-40B4-BE49-F238E27FC236}">
                <a16:creationId xmlns:a16="http://schemas.microsoft.com/office/drawing/2014/main" id="{39977083-08D0-5989-F64E-4BE5E4CBE29D}"/>
              </a:ext>
            </a:extLst>
          </p:cNvPr>
          <p:cNvGrpSpPr/>
          <p:nvPr/>
        </p:nvGrpSpPr>
        <p:grpSpPr>
          <a:xfrm>
            <a:off x="9362369" y="1600602"/>
            <a:ext cx="1453078" cy="1453078"/>
            <a:chOff x="9055541" y="4292688"/>
            <a:chExt cx="1453078" cy="1453078"/>
          </a:xfrm>
        </p:grpSpPr>
        <p:pic>
          <p:nvPicPr>
            <p:cNvPr id="20" name="Picture 19">
              <a:extLst>
                <a:ext uri="{FF2B5EF4-FFF2-40B4-BE49-F238E27FC236}">
                  <a16:creationId xmlns:a16="http://schemas.microsoft.com/office/drawing/2014/main" id="{FC1EC349-6B29-9EA7-1E63-249E82CD377C}"/>
                </a:ext>
              </a:extLst>
            </p:cNvPr>
            <p:cNvPicPr>
              <a:picLocks noChangeAspect="1"/>
            </p:cNvPicPr>
            <p:nvPr/>
          </p:nvPicPr>
          <p:blipFill>
            <a:blip r:embed="rId11"/>
            <a:stretch>
              <a:fillRect/>
            </a:stretch>
          </p:blipFill>
          <p:spPr>
            <a:xfrm>
              <a:off x="9055541" y="4292688"/>
              <a:ext cx="1453078" cy="1453078"/>
            </a:xfrm>
            <a:prstGeom prst="rect">
              <a:avLst/>
            </a:prstGeom>
          </p:spPr>
        </p:pic>
        <p:sp>
          <p:nvSpPr>
            <p:cNvPr id="36" name="TextBox 35">
              <a:extLst>
                <a:ext uri="{FF2B5EF4-FFF2-40B4-BE49-F238E27FC236}">
                  <a16:creationId xmlns:a16="http://schemas.microsoft.com/office/drawing/2014/main" id="{CF26864B-55B3-202F-0732-E6743CA3B2F0}"/>
                </a:ext>
              </a:extLst>
            </p:cNvPr>
            <p:cNvSpPr txBox="1"/>
            <p:nvPr/>
          </p:nvSpPr>
          <p:spPr>
            <a:xfrm>
              <a:off x="9151554" y="5358450"/>
              <a:ext cx="12610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Save Power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1" name="TextBox 40">
            <a:extLst>
              <a:ext uri="{FF2B5EF4-FFF2-40B4-BE49-F238E27FC236}">
                <a16:creationId xmlns:a16="http://schemas.microsoft.com/office/drawing/2014/main" id="{FF431314-F686-22AC-9965-4C1F4BCAE769}"/>
              </a:ext>
            </a:extLst>
          </p:cNvPr>
          <p:cNvSpPr txBox="1"/>
          <p:nvPr/>
        </p:nvSpPr>
        <p:spPr>
          <a:xfrm>
            <a:off x="5097922" y="4083975"/>
            <a:ext cx="1809534"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Network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Engineers</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145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or: Curved 1">
            <a:extLst>
              <a:ext uri="{FF2B5EF4-FFF2-40B4-BE49-F238E27FC236}">
                <a16:creationId xmlns:a16="http://schemas.microsoft.com/office/drawing/2014/main" id="{EFC85E37-961D-1F43-02CC-AF158FCB1C7F}"/>
              </a:ext>
            </a:extLst>
          </p:cNvPr>
          <p:cNvCxnSpPr>
            <a:endCxn id="19" idx="2"/>
          </p:cNvCxnSpPr>
          <p:nvPr/>
        </p:nvCxnSpPr>
        <p:spPr>
          <a:xfrm flipV="1">
            <a:off x="9115018" y="2386022"/>
            <a:ext cx="2076988" cy="1341406"/>
          </a:xfrm>
          <a:prstGeom prst="curvedConnector2">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C2CFCAB4-093B-ADAE-ACAE-DF9EF2F298F0}"/>
              </a:ext>
            </a:extLst>
          </p:cNvPr>
          <p:cNvSpPr txBox="1">
            <a:spLocks/>
          </p:cNvSpPr>
          <p:nvPr/>
        </p:nvSpPr>
        <p:spPr>
          <a:xfrm>
            <a:off x="334964" y="324000"/>
            <a:ext cx="11520000" cy="5396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en-US" altLang="ja-JP" sz="4400" b="0" i="0" u="none" strike="noStrike" kern="1200" cap="none" spc="0" normalizeH="0" baseline="0" noProof="0">
                <a:ln>
                  <a:noFill/>
                </a:ln>
                <a:solidFill>
                  <a:prstClr val="black"/>
                </a:solidFill>
                <a:effectLst/>
                <a:uLnTx/>
                <a:uFillTx/>
                <a:latin typeface="Calibri Light" panose="020F0302020204030204"/>
                <a:ea typeface="游ゴシック Light" panose="020B0300000000000000" pitchFamily="34" charset="-128"/>
                <a:cs typeface="+mj-cs"/>
              </a:rPr>
              <a:t>How to adapt to the unknown</a:t>
            </a:r>
            <a:endParaRPr kumimoji="1" lang="ja-JP" altLang="en-US" sz="4400" b="0" i="0" u="none" strike="noStrike" kern="1200" cap="none" spc="0" normalizeH="0" baseline="0" noProof="0" dirty="0">
              <a:ln>
                <a:noFill/>
              </a:ln>
              <a:solidFill>
                <a:prstClr val="black"/>
              </a:solidFill>
              <a:effectLst/>
              <a:uLnTx/>
              <a:uFillTx/>
              <a:latin typeface="Calibri Light" panose="020F0302020204030204"/>
              <a:ea typeface="游ゴシック Light" panose="020B0300000000000000" pitchFamily="34" charset="-128"/>
              <a:cs typeface="+mj-cs"/>
            </a:endParaRPr>
          </a:p>
        </p:txBody>
      </p:sp>
      <p:pic>
        <p:nvPicPr>
          <p:cNvPr id="4" name="Picture 3">
            <a:extLst>
              <a:ext uri="{FF2B5EF4-FFF2-40B4-BE49-F238E27FC236}">
                <a16:creationId xmlns:a16="http://schemas.microsoft.com/office/drawing/2014/main" id="{06F8E427-56B3-6EB7-AABB-6FA3155D921E}"/>
              </a:ext>
            </a:extLst>
          </p:cNvPr>
          <p:cNvPicPr>
            <a:picLocks noChangeAspect="1"/>
          </p:cNvPicPr>
          <p:nvPr/>
        </p:nvPicPr>
        <p:blipFill>
          <a:blip r:embed="rId2"/>
          <a:stretch>
            <a:fillRect/>
          </a:stretch>
        </p:blipFill>
        <p:spPr>
          <a:xfrm>
            <a:off x="6097072" y="958507"/>
            <a:ext cx="3968126" cy="2070606"/>
          </a:xfrm>
          <a:prstGeom prst="rect">
            <a:avLst/>
          </a:prstGeom>
        </p:spPr>
      </p:pic>
      <p:pic>
        <p:nvPicPr>
          <p:cNvPr id="5" name="Picture 4">
            <a:extLst>
              <a:ext uri="{FF2B5EF4-FFF2-40B4-BE49-F238E27FC236}">
                <a16:creationId xmlns:a16="http://schemas.microsoft.com/office/drawing/2014/main" id="{D91171C8-C13D-DDD8-5093-A579CF364C11}"/>
              </a:ext>
            </a:extLst>
          </p:cNvPr>
          <p:cNvPicPr>
            <a:picLocks noChangeAspect="1"/>
          </p:cNvPicPr>
          <p:nvPr/>
        </p:nvPicPr>
        <p:blipFill>
          <a:blip r:embed="rId3"/>
          <a:stretch>
            <a:fillRect/>
          </a:stretch>
        </p:blipFill>
        <p:spPr>
          <a:xfrm>
            <a:off x="2300940" y="3121593"/>
            <a:ext cx="7764257" cy="3210332"/>
          </a:xfrm>
          <a:prstGeom prst="rect">
            <a:avLst/>
          </a:prstGeom>
        </p:spPr>
      </p:pic>
      <p:pic>
        <p:nvPicPr>
          <p:cNvPr id="6" name="Picture 5">
            <a:extLst>
              <a:ext uri="{FF2B5EF4-FFF2-40B4-BE49-F238E27FC236}">
                <a16:creationId xmlns:a16="http://schemas.microsoft.com/office/drawing/2014/main" id="{402E1EE9-88A7-B04E-95A5-7D90D5FD5F20}"/>
              </a:ext>
            </a:extLst>
          </p:cNvPr>
          <p:cNvPicPr>
            <a:picLocks noChangeAspect="1"/>
          </p:cNvPicPr>
          <p:nvPr/>
        </p:nvPicPr>
        <p:blipFill>
          <a:blip r:embed="rId4"/>
          <a:stretch>
            <a:fillRect/>
          </a:stretch>
        </p:blipFill>
        <p:spPr>
          <a:xfrm>
            <a:off x="2390538" y="1601697"/>
            <a:ext cx="3444392" cy="2000370"/>
          </a:xfrm>
          <a:prstGeom prst="rect">
            <a:avLst/>
          </a:prstGeom>
        </p:spPr>
      </p:pic>
      <p:sp>
        <p:nvSpPr>
          <p:cNvPr id="7" name="Rectangle: Rounded Corners 6">
            <a:extLst>
              <a:ext uri="{FF2B5EF4-FFF2-40B4-BE49-F238E27FC236}">
                <a16:creationId xmlns:a16="http://schemas.microsoft.com/office/drawing/2014/main" id="{82399040-8E3A-475E-D5CD-9148F2ABB852}"/>
              </a:ext>
            </a:extLst>
          </p:cNvPr>
          <p:cNvSpPr/>
          <p:nvPr/>
        </p:nvSpPr>
        <p:spPr>
          <a:xfrm>
            <a:off x="519954" y="4530164"/>
            <a:ext cx="1302870" cy="585695"/>
          </a:xfrm>
          <a:prstGeom prst="roundRect">
            <a:avLst/>
          </a:prstGeom>
          <a:solidFill>
            <a:srgbClr val="C0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34" charset="-128"/>
                <a:cs typeface="+mn-cs"/>
              </a:rPr>
              <a:t>Experiment</a:t>
            </a:r>
            <a:endParaRPr kumimoji="1" lang="ja-JP" altLang="en-US" sz="1100" b="1"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8" name="Rectangle: Rounded Corners 7">
            <a:extLst>
              <a:ext uri="{FF2B5EF4-FFF2-40B4-BE49-F238E27FC236}">
                <a16:creationId xmlns:a16="http://schemas.microsoft.com/office/drawing/2014/main" id="{A5D7BE65-E81F-F5A0-AAB6-1430CE6960F8}"/>
              </a:ext>
            </a:extLst>
          </p:cNvPr>
          <p:cNvSpPr/>
          <p:nvPr/>
        </p:nvSpPr>
        <p:spPr>
          <a:xfrm>
            <a:off x="490635" y="5574001"/>
            <a:ext cx="1332190" cy="593632"/>
          </a:xfrm>
          <a:prstGeom prst="roundRect">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34" charset="-128"/>
                <a:cs typeface="+mn-cs"/>
              </a:rPr>
              <a:t>Discover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34" charset="-128"/>
                <a:cs typeface="+mn-cs"/>
              </a:rPr>
              <a:t>Create</a:t>
            </a:r>
            <a:endParaRPr kumimoji="1" lang="ja-JP" altLang="en-US" sz="1100" b="1"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9" name="Rectangle: Rounded Corners 8">
            <a:extLst>
              <a:ext uri="{FF2B5EF4-FFF2-40B4-BE49-F238E27FC236}">
                <a16:creationId xmlns:a16="http://schemas.microsoft.com/office/drawing/2014/main" id="{37CA3745-491C-DE45-4DFE-07B9225207C5}"/>
              </a:ext>
            </a:extLst>
          </p:cNvPr>
          <p:cNvSpPr/>
          <p:nvPr/>
        </p:nvSpPr>
        <p:spPr>
          <a:xfrm>
            <a:off x="517553" y="2717248"/>
            <a:ext cx="1302870" cy="646057"/>
          </a:xfrm>
          <a:prstGeom prst="roundRect">
            <a:avLst/>
          </a:prstGeom>
          <a:solidFill>
            <a:schemeClr val="accent6">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err="1">
                <a:ln>
                  <a:noFill/>
                </a:ln>
                <a:solidFill>
                  <a:prstClr val="white"/>
                </a:solidFill>
                <a:effectLst/>
                <a:uLnTx/>
                <a:uFillTx/>
                <a:latin typeface="Calibri" panose="020F0502020204030204"/>
                <a:ea typeface="游ゴシック" panose="020B0400000000000000" pitchFamily="34" charset="-128"/>
                <a:cs typeface="+mn-cs"/>
              </a:rPr>
              <a:t>Analyse</a:t>
            </a:r>
            <a:endParaRPr kumimoji="1" lang="en-US" altLang="ja-JP" sz="1100" b="1"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34" charset="-128"/>
                <a:cs typeface="+mn-cs"/>
              </a:rPr>
              <a:t>Results</a:t>
            </a:r>
            <a:endParaRPr kumimoji="1" lang="ja-JP" altLang="en-US" sz="1100" b="1"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0" name="Rectangle: Rounded Corners 9">
            <a:extLst>
              <a:ext uri="{FF2B5EF4-FFF2-40B4-BE49-F238E27FC236}">
                <a16:creationId xmlns:a16="http://schemas.microsoft.com/office/drawing/2014/main" id="{C7A0A38A-C649-B391-9C3F-67CB0C066AFF}"/>
              </a:ext>
            </a:extLst>
          </p:cNvPr>
          <p:cNvSpPr/>
          <p:nvPr/>
        </p:nvSpPr>
        <p:spPr>
          <a:xfrm>
            <a:off x="519954" y="1669467"/>
            <a:ext cx="1302870" cy="589639"/>
          </a:xfrm>
          <a:prstGeom prst="roundRect">
            <a:avLst/>
          </a:prstGeom>
          <a:solidFill>
            <a:srgbClr val="00B0F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34" charset="-128"/>
                <a:cs typeface="+mn-cs"/>
              </a:rPr>
              <a:t>Acquire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34" charset="-128"/>
                <a:cs typeface="+mn-cs"/>
              </a:rPr>
              <a:t>Knowledge</a:t>
            </a:r>
            <a:endParaRPr kumimoji="1" lang="ja-JP" altLang="en-US" sz="1100" b="1" i="0" u="none" strike="noStrike" kern="1200" cap="none" spc="0" normalizeH="0" baseline="0" noProof="0" dirty="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1" name="Arrow: Up 10">
            <a:extLst>
              <a:ext uri="{FF2B5EF4-FFF2-40B4-BE49-F238E27FC236}">
                <a16:creationId xmlns:a16="http://schemas.microsoft.com/office/drawing/2014/main" id="{49DECC69-D51F-B426-B95D-A37819501E90}"/>
              </a:ext>
            </a:extLst>
          </p:cNvPr>
          <p:cNvSpPr/>
          <p:nvPr/>
        </p:nvSpPr>
        <p:spPr>
          <a:xfrm>
            <a:off x="4637742" y="5865967"/>
            <a:ext cx="262964" cy="301666"/>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2" name="Arrow: Up 11">
            <a:extLst>
              <a:ext uri="{FF2B5EF4-FFF2-40B4-BE49-F238E27FC236}">
                <a16:creationId xmlns:a16="http://schemas.microsoft.com/office/drawing/2014/main" id="{5E80BD51-4D60-6D22-1F4A-9981C87983C0}"/>
              </a:ext>
            </a:extLst>
          </p:cNvPr>
          <p:cNvSpPr/>
          <p:nvPr/>
        </p:nvSpPr>
        <p:spPr>
          <a:xfrm rot="10800000">
            <a:off x="5965590" y="3426394"/>
            <a:ext cx="262964" cy="30166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3" name="Arrow: Up 12">
            <a:extLst>
              <a:ext uri="{FF2B5EF4-FFF2-40B4-BE49-F238E27FC236}">
                <a16:creationId xmlns:a16="http://schemas.microsoft.com/office/drawing/2014/main" id="{716BD503-2D50-A2C6-ADFD-15B8767830A6}"/>
              </a:ext>
            </a:extLst>
          </p:cNvPr>
          <p:cNvSpPr/>
          <p:nvPr/>
        </p:nvSpPr>
        <p:spPr>
          <a:xfrm rot="10800000">
            <a:off x="7358805" y="3577227"/>
            <a:ext cx="262964" cy="30166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4" name="Arrow: Up 13">
            <a:extLst>
              <a:ext uri="{FF2B5EF4-FFF2-40B4-BE49-F238E27FC236}">
                <a16:creationId xmlns:a16="http://schemas.microsoft.com/office/drawing/2014/main" id="{A206C82D-ED05-297E-0EE1-8507A7CA8F65}"/>
              </a:ext>
            </a:extLst>
          </p:cNvPr>
          <p:cNvSpPr/>
          <p:nvPr/>
        </p:nvSpPr>
        <p:spPr>
          <a:xfrm>
            <a:off x="7621769" y="5587165"/>
            <a:ext cx="262964" cy="301666"/>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5" name="TextBox 14">
            <a:extLst>
              <a:ext uri="{FF2B5EF4-FFF2-40B4-BE49-F238E27FC236}">
                <a16:creationId xmlns:a16="http://schemas.microsoft.com/office/drawing/2014/main" id="{6D6565FA-EFD2-DADF-4D99-40A48E327DC5}"/>
              </a:ext>
            </a:extLst>
          </p:cNvPr>
          <p:cNvSpPr txBox="1"/>
          <p:nvPr/>
        </p:nvSpPr>
        <p:spPr>
          <a:xfrm>
            <a:off x="4241162" y="6137072"/>
            <a:ext cx="1056123"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B050"/>
                </a:solidFill>
                <a:effectLst/>
                <a:uLnTx/>
                <a:uFillTx/>
                <a:latin typeface="Calibri" panose="020F0502020204030204"/>
                <a:ea typeface="游ゴシック" panose="020B0400000000000000" pitchFamily="34" charset="-128"/>
                <a:cs typeface="+mn-cs"/>
              </a:rPr>
              <a:t>Improve tool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srgbClr val="00B050"/>
                </a:solidFill>
                <a:effectLst/>
                <a:uLnTx/>
                <a:uFillTx/>
                <a:latin typeface="Calibri" panose="020F0502020204030204"/>
                <a:ea typeface="游ゴシック" panose="020B0400000000000000" pitchFamily="34" charset="-128"/>
                <a:cs typeface="+mn-cs"/>
              </a:rPr>
              <a:t>recompose</a:t>
            </a:r>
            <a:endParaRPr kumimoji="1" lang="ja-JP" altLang="en-US" sz="1200" b="0" i="0" u="none" strike="noStrike" kern="1200" cap="none" spc="0" normalizeH="0" baseline="0" noProof="0" dirty="0" err="1">
              <a:ln>
                <a:noFill/>
              </a:ln>
              <a:solidFill>
                <a:srgbClr val="00B050"/>
              </a:solidFill>
              <a:effectLst/>
              <a:uLnTx/>
              <a:uFillTx/>
              <a:latin typeface="Calibri" panose="020F0502020204030204"/>
              <a:ea typeface="游ゴシック" panose="020B0400000000000000" pitchFamily="34" charset="-128"/>
              <a:cs typeface="+mn-cs"/>
            </a:endParaRPr>
          </a:p>
        </p:txBody>
      </p:sp>
      <p:sp>
        <p:nvSpPr>
          <p:cNvPr id="16" name="TextBox 15">
            <a:extLst>
              <a:ext uri="{FF2B5EF4-FFF2-40B4-BE49-F238E27FC236}">
                <a16:creationId xmlns:a16="http://schemas.microsoft.com/office/drawing/2014/main" id="{D5882543-63E8-1616-2882-610562C64D0B}"/>
              </a:ext>
            </a:extLst>
          </p:cNvPr>
          <p:cNvSpPr txBox="1"/>
          <p:nvPr/>
        </p:nvSpPr>
        <p:spPr>
          <a:xfrm>
            <a:off x="6929628" y="5867126"/>
            <a:ext cx="164724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B050"/>
                </a:solidFill>
                <a:effectLst/>
                <a:uLnTx/>
                <a:uFillTx/>
                <a:latin typeface="Calibri" panose="020F0502020204030204"/>
                <a:ea typeface="游ゴシック" panose="020B0400000000000000" pitchFamily="34" charset="-128"/>
                <a:cs typeface="+mn-cs"/>
              </a:rPr>
              <a:t>Invent new approach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srgbClr val="00B050"/>
                </a:solidFill>
                <a:effectLst/>
                <a:uLnTx/>
                <a:uFillTx/>
                <a:latin typeface="Calibri" panose="020F0502020204030204"/>
                <a:ea typeface="游ゴシック" panose="020B0400000000000000" pitchFamily="34" charset="-128"/>
                <a:cs typeface="+mn-cs"/>
              </a:rPr>
              <a:t>recompose</a:t>
            </a:r>
            <a:endParaRPr kumimoji="1" lang="ja-JP" altLang="en-US" sz="1200" b="0" i="0" u="none" strike="noStrike" kern="1200" cap="none" spc="0" normalizeH="0" baseline="0" noProof="0" dirty="0" err="1">
              <a:ln>
                <a:noFill/>
              </a:ln>
              <a:solidFill>
                <a:srgbClr val="00B050"/>
              </a:solidFill>
              <a:effectLst/>
              <a:uLnTx/>
              <a:uFillTx/>
              <a:latin typeface="Calibri" panose="020F0502020204030204"/>
              <a:ea typeface="游ゴシック" panose="020B0400000000000000" pitchFamily="34" charset="-128"/>
              <a:cs typeface="+mn-cs"/>
            </a:endParaRPr>
          </a:p>
        </p:txBody>
      </p:sp>
      <p:sp>
        <p:nvSpPr>
          <p:cNvPr id="17" name="TextBox 16">
            <a:extLst>
              <a:ext uri="{FF2B5EF4-FFF2-40B4-BE49-F238E27FC236}">
                <a16:creationId xmlns:a16="http://schemas.microsoft.com/office/drawing/2014/main" id="{BD7E73DC-8BA6-901E-9ABA-E8064346FE28}"/>
              </a:ext>
            </a:extLst>
          </p:cNvPr>
          <p:cNvSpPr txBox="1"/>
          <p:nvPr/>
        </p:nvSpPr>
        <p:spPr>
          <a:xfrm>
            <a:off x="6837993" y="3310415"/>
            <a:ext cx="130458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C00000"/>
                </a:solidFill>
                <a:effectLst/>
                <a:uLnTx/>
                <a:uFillTx/>
                <a:latin typeface="Calibri" panose="020F0502020204030204"/>
                <a:ea typeface="游ゴシック" panose="020B0400000000000000" pitchFamily="34" charset="-128"/>
                <a:cs typeface="+mn-cs"/>
              </a:rPr>
              <a:t>Unknown threat</a:t>
            </a:r>
            <a:endParaRPr kumimoji="1" lang="ja-JP" altLang="en-US" sz="1200" b="0" i="0" u="none" strike="noStrike" kern="1200" cap="none" spc="0" normalizeH="0" baseline="0" noProof="0" dirty="0" err="1">
              <a:ln>
                <a:noFill/>
              </a:ln>
              <a:solidFill>
                <a:srgbClr val="C00000"/>
              </a:solidFill>
              <a:effectLst/>
              <a:uLnTx/>
              <a:uFillTx/>
              <a:latin typeface="Calibri" panose="020F0502020204030204"/>
              <a:ea typeface="游ゴシック" panose="020B0400000000000000" pitchFamily="34" charset="-128"/>
              <a:cs typeface="+mn-cs"/>
            </a:endParaRPr>
          </a:p>
        </p:txBody>
      </p:sp>
      <p:sp>
        <p:nvSpPr>
          <p:cNvPr id="18" name="TextBox 17">
            <a:extLst>
              <a:ext uri="{FF2B5EF4-FFF2-40B4-BE49-F238E27FC236}">
                <a16:creationId xmlns:a16="http://schemas.microsoft.com/office/drawing/2014/main" id="{75759419-DDDB-DCB9-739B-98A7B2F715CF}"/>
              </a:ext>
            </a:extLst>
          </p:cNvPr>
          <p:cNvSpPr txBox="1"/>
          <p:nvPr/>
        </p:nvSpPr>
        <p:spPr>
          <a:xfrm>
            <a:off x="5223993" y="3171915"/>
            <a:ext cx="172021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C00000"/>
                </a:solidFill>
                <a:effectLst/>
                <a:uLnTx/>
                <a:uFillTx/>
                <a:latin typeface="Calibri" panose="020F0502020204030204"/>
                <a:ea typeface="游ゴシック" panose="020B0400000000000000" pitchFamily="34" charset="-128"/>
                <a:cs typeface="+mn-cs"/>
              </a:rPr>
              <a:t>Unknown Opportunity</a:t>
            </a:r>
            <a:endParaRPr kumimoji="1" lang="ja-JP" altLang="en-US" sz="1200" b="0" i="0" u="none" strike="noStrike" kern="1200" cap="none" spc="0" normalizeH="0" baseline="0" noProof="0" dirty="0" err="1">
              <a:ln>
                <a:noFill/>
              </a:ln>
              <a:solidFill>
                <a:srgbClr val="C00000"/>
              </a:solidFill>
              <a:effectLst/>
              <a:uLnTx/>
              <a:uFillTx/>
              <a:latin typeface="Calibri" panose="020F0502020204030204"/>
              <a:ea typeface="游ゴシック" panose="020B0400000000000000" pitchFamily="34" charset="-128"/>
              <a:cs typeface="+mn-cs"/>
            </a:endParaRPr>
          </a:p>
        </p:txBody>
      </p:sp>
      <p:pic>
        <p:nvPicPr>
          <p:cNvPr id="19" name="Picture 18">
            <a:extLst>
              <a:ext uri="{FF2B5EF4-FFF2-40B4-BE49-F238E27FC236}">
                <a16:creationId xmlns:a16="http://schemas.microsoft.com/office/drawing/2014/main" id="{82851A9B-FFED-BD8A-23E8-BF6072B54646}"/>
              </a:ext>
            </a:extLst>
          </p:cNvPr>
          <p:cNvPicPr>
            <a:picLocks noChangeAspect="1"/>
          </p:cNvPicPr>
          <p:nvPr/>
        </p:nvPicPr>
        <p:blipFill>
          <a:blip r:embed="rId5"/>
          <a:stretch>
            <a:fillRect/>
          </a:stretch>
        </p:blipFill>
        <p:spPr>
          <a:xfrm>
            <a:off x="10961747" y="257833"/>
            <a:ext cx="460517" cy="2128189"/>
          </a:xfrm>
          <a:prstGeom prst="rect">
            <a:avLst/>
          </a:prstGeom>
        </p:spPr>
      </p:pic>
    </p:spTree>
    <p:extLst>
      <p:ext uri="{BB962C8B-B14F-4D97-AF65-F5344CB8AC3E}">
        <p14:creationId xmlns:p14="http://schemas.microsoft.com/office/powerpoint/2010/main" val="1153834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508C991-B0A3-4FFB-858A-DE053AD0D1D5}"/>
              </a:ext>
            </a:extLst>
          </p:cNvPr>
          <p:cNvPicPr>
            <a:picLocks noChangeAspect="1"/>
          </p:cNvPicPr>
          <p:nvPr/>
        </p:nvPicPr>
        <p:blipFill>
          <a:blip r:embed="rId2"/>
          <a:stretch>
            <a:fillRect/>
          </a:stretch>
        </p:blipFill>
        <p:spPr>
          <a:xfrm>
            <a:off x="840277" y="643466"/>
            <a:ext cx="10511446" cy="5571067"/>
          </a:xfrm>
          <a:prstGeom prst="rect">
            <a:avLst/>
          </a:prstGeom>
        </p:spPr>
      </p:pic>
      <p:sp>
        <p:nvSpPr>
          <p:cNvPr id="5" name="Rectangle 4">
            <a:extLst>
              <a:ext uri="{FF2B5EF4-FFF2-40B4-BE49-F238E27FC236}">
                <a16:creationId xmlns:a16="http://schemas.microsoft.com/office/drawing/2014/main" id="{0A36A6E9-3DC3-4929-BB02-AD09A9412FD1}"/>
              </a:ext>
            </a:extLst>
          </p:cNvPr>
          <p:cNvSpPr/>
          <p:nvPr/>
        </p:nvSpPr>
        <p:spPr>
          <a:xfrm>
            <a:off x="2920482" y="643466"/>
            <a:ext cx="709126" cy="326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D7968B93-2A95-4C46-8F5D-16EA9EA609F5}"/>
              </a:ext>
            </a:extLst>
          </p:cNvPr>
          <p:cNvPicPr>
            <a:picLocks noChangeAspect="1"/>
          </p:cNvPicPr>
          <p:nvPr/>
        </p:nvPicPr>
        <p:blipFill>
          <a:blip r:embed="rId3"/>
          <a:stretch>
            <a:fillRect/>
          </a:stretch>
        </p:blipFill>
        <p:spPr>
          <a:xfrm>
            <a:off x="291653" y="132483"/>
            <a:ext cx="4435187" cy="134888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917572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UofG colours">
      <a:dk1>
        <a:srgbClr val="003865"/>
      </a:dk1>
      <a:lt1>
        <a:srgbClr val="FFFFFE"/>
      </a:lt1>
      <a:dk2>
        <a:srgbClr val="000000"/>
      </a:dk2>
      <a:lt2>
        <a:srgbClr val="7D2238"/>
      </a:lt2>
      <a:accent1>
        <a:srgbClr val="0075B0"/>
      </a:accent1>
      <a:accent2>
        <a:srgbClr val="5B4D93"/>
      </a:accent2>
      <a:accent3>
        <a:srgbClr val="CF1C20"/>
      </a:accent3>
      <a:accent4>
        <a:srgbClr val="00833C"/>
      </a:accent4>
      <a:accent5>
        <a:srgbClr val="BE4D00"/>
      </a:accent5>
      <a:accent6>
        <a:srgbClr val="951271"/>
      </a:accent6>
      <a:hlink>
        <a:srgbClr val="584B3D"/>
      </a:hlink>
      <a:folHlink>
        <a:srgbClr val="0068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61AF5F2-503D-2641-86A1-09AD8919EA9C}" vid="{A816E7D6-9491-074F-A4D5-6596497DAC18}"/>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TotalTime>
  <Words>1656</Words>
  <Application>Microsoft Office PowerPoint</Application>
  <PresentationFormat>Widescreen</PresentationFormat>
  <Paragraphs>188</Paragraphs>
  <Slides>31</Slides>
  <Notes>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31</vt:i4>
      </vt:variant>
    </vt:vector>
  </HeadingPairs>
  <TitlesOfParts>
    <vt:vector size="43" baseType="lpstr">
      <vt:lpstr>SimSun</vt:lpstr>
      <vt:lpstr>Aptos</vt:lpstr>
      <vt:lpstr>Aptos Display</vt:lpstr>
      <vt:lpstr>Arial</vt:lpstr>
      <vt:lpstr>Calibri</vt:lpstr>
      <vt:lpstr>Calibri Light</vt:lpstr>
      <vt:lpstr>Rakuten Sans</vt:lpstr>
      <vt:lpstr>Symbol</vt:lpstr>
      <vt:lpstr>Times New Roman</vt:lpstr>
      <vt:lpstr>Office Theme</vt:lpstr>
      <vt:lpstr>1_Office Theme</vt:lpstr>
      <vt:lpstr>2_Office Theme</vt:lpstr>
      <vt:lpstr>A Standard Design Language for Autonomous Networks</vt:lpstr>
      <vt:lpstr>PowerPoint Presentation</vt:lpstr>
      <vt:lpstr>PowerPoint Presentation</vt:lpstr>
      <vt:lpstr>PowerPoint Presentation</vt:lpstr>
      <vt:lpstr>PowerPoint Presentation</vt:lpstr>
      <vt:lpstr>100 Years Later…</vt:lpstr>
      <vt:lpstr>PowerPoint Presentation</vt:lpstr>
      <vt:lpstr>PowerPoint Presentation</vt:lpstr>
      <vt:lpstr>PowerPoint Presentation</vt:lpstr>
      <vt:lpstr>PowerPoint Presentation</vt:lpstr>
      <vt:lpstr>Process</vt:lpstr>
      <vt:lpstr>Requirements</vt:lpstr>
      <vt:lpstr>PowerPoint Presentation</vt:lpstr>
      <vt:lpstr>Definition 3.2.4: Controller</vt:lpstr>
      <vt:lpstr>PowerPoint Presentation</vt:lpstr>
      <vt:lpstr>Exploratory Evolution</vt:lpstr>
      <vt:lpstr>Exploratory Evolution</vt:lpstr>
      <vt:lpstr>Examples of Controller Evolution</vt:lpstr>
      <vt:lpstr>Realtime Online Experimentation</vt:lpstr>
      <vt:lpstr>Realtime Online Experimentation</vt:lpstr>
      <vt:lpstr>Examples of Controller Experimentation</vt:lpstr>
      <vt:lpstr>Dynamic Adaptation</vt:lpstr>
      <vt:lpstr>Dynamic Adaptation</vt:lpstr>
      <vt:lpstr>Examples of Dynamic Adaptation</vt:lpstr>
      <vt:lpstr>Architecture Components</vt:lpstr>
      <vt:lpstr>Architecture Components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Harvey</dc:creator>
  <cp:lastModifiedBy>Paul Harvey</cp:lastModifiedBy>
  <cp:revision>1</cp:revision>
  <dcterms:created xsi:type="dcterms:W3CDTF">2024-05-02T17:07:56Z</dcterms:created>
  <dcterms:modified xsi:type="dcterms:W3CDTF">2024-05-02T22:43:07Z</dcterms:modified>
</cp:coreProperties>
</file>